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2452" r:id="rId3"/>
    <p:sldId id="2454" r:id="rId4"/>
    <p:sldId id="2455" r:id="rId5"/>
    <p:sldId id="2456" r:id="rId6"/>
    <p:sldId id="2264" r:id="rId7"/>
    <p:sldId id="2459" r:id="rId8"/>
    <p:sldId id="2463" r:id="rId9"/>
    <p:sldId id="2217" r:id="rId10"/>
    <p:sldId id="2467" r:id="rId11"/>
    <p:sldId id="2260" r:id="rId12"/>
    <p:sldId id="2469" r:id="rId13"/>
    <p:sldId id="2210" r:id="rId14"/>
    <p:sldId id="2462" r:id="rId15"/>
    <p:sldId id="2442" r:id="rId16"/>
    <p:sldId id="2451" r:id="rId17"/>
    <p:sldId id="2444" r:id="rId18"/>
    <p:sldId id="2449" r:id="rId19"/>
    <p:sldId id="2450" r:id="rId20"/>
    <p:sldId id="2441" r:id="rId21"/>
    <p:sldId id="2468" r:id="rId22"/>
    <p:sldId id="291" r:id="rId23"/>
    <p:sldId id="2443" r:id="rId24"/>
    <p:sldId id="2428" r:id="rId25"/>
    <p:sldId id="316" r:id="rId26"/>
    <p:sldId id="317" r:id="rId27"/>
    <p:sldId id="292" r:id="rId28"/>
    <p:sldId id="318" r:id="rId29"/>
    <p:sldId id="321" r:id="rId30"/>
    <p:sldId id="324" r:id="rId31"/>
    <p:sldId id="2267" r:id="rId32"/>
    <p:sldId id="319"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58B825-E36B-814D-A987-110C8F52B22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211B874C-C569-0B40-ADD0-4BBCD6A872E3}">
      <dgm:prSet phldrT="[Text]" phldr="0" custT="1"/>
      <dgm:spPr/>
      <dgm:t>
        <a:bodyPr/>
        <a:lstStyle/>
        <a:p>
          <a:r>
            <a:rPr lang="en-US" sz="2000" dirty="0"/>
            <a:t>2. </a:t>
          </a:r>
          <a:r>
            <a:rPr lang="en-US" sz="2000" dirty="0" err="1"/>
            <a:t>Memanfaatkan</a:t>
          </a:r>
          <a:endParaRPr lang="en-US" sz="2000" dirty="0"/>
        </a:p>
      </dgm:t>
    </dgm:pt>
    <dgm:pt modelId="{A2CB4E28-8FD1-824C-A66E-237994028646}" type="parTrans" cxnId="{7F6CE487-0219-2A4E-8084-5735A5EE3291}">
      <dgm:prSet/>
      <dgm:spPr/>
      <dgm:t>
        <a:bodyPr/>
        <a:lstStyle/>
        <a:p>
          <a:endParaRPr lang="en-US" sz="2000"/>
        </a:p>
      </dgm:t>
    </dgm:pt>
    <dgm:pt modelId="{9A0C8D9C-95BD-904C-9FB8-D241B69D133C}" type="sibTrans" cxnId="{7F6CE487-0219-2A4E-8084-5735A5EE3291}">
      <dgm:prSet/>
      <dgm:spPr/>
      <dgm:t>
        <a:bodyPr/>
        <a:lstStyle/>
        <a:p>
          <a:endParaRPr lang="en-US" sz="2000"/>
        </a:p>
      </dgm:t>
    </dgm:pt>
    <dgm:pt modelId="{B0571A94-7A17-B24C-A14B-2FCC62BC7F93}">
      <dgm:prSet phldrT="[Text]" phldr="0" custT="1"/>
      <dgm:spPr/>
      <dgm:t>
        <a:bodyPr/>
        <a:lstStyle/>
        <a:p>
          <a:r>
            <a:rPr lang="en-US" sz="2000" dirty="0"/>
            <a:t>4. </a:t>
          </a:r>
          <a:r>
            <a:rPr lang="en-US" sz="2000" dirty="0" err="1"/>
            <a:t>Mengembangkan</a:t>
          </a:r>
          <a:endParaRPr lang="en-US" sz="2000" dirty="0"/>
        </a:p>
      </dgm:t>
    </dgm:pt>
    <dgm:pt modelId="{1B32E438-E9E9-DD43-84BD-F4882242610A}" type="parTrans" cxnId="{45D8267C-2383-3643-B971-419E56392A44}">
      <dgm:prSet/>
      <dgm:spPr/>
      <dgm:t>
        <a:bodyPr/>
        <a:lstStyle/>
        <a:p>
          <a:endParaRPr lang="en-US" sz="2000"/>
        </a:p>
      </dgm:t>
    </dgm:pt>
    <dgm:pt modelId="{6A02CC39-4F46-E840-91C2-DD55EDEC1BB2}" type="sibTrans" cxnId="{45D8267C-2383-3643-B971-419E56392A44}">
      <dgm:prSet/>
      <dgm:spPr/>
      <dgm:t>
        <a:bodyPr/>
        <a:lstStyle/>
        <a:p>
          <a:endParaRPr lang="en-US" sz="2000"/>
        </a:p>
      </dgm:t>
    </dgm:pt>
    <dgm:pt modelId="{F134FFE0-DDBF-D141-AD01-E044D1008992}">
      <dgm:prSet phldrT="[Text]" phldr="0" custT="1"/>
      <dgm:spPr/>
      <dgm:t>
        <a:bodyPr/>
        <a:lstStyle/>
        <a:p>
          <a:r>
            <a:rPr lang="en-US" sz="2000" dirty="0"/>
            <a:t>1. </a:t>
          </a:r>
          <a:r>
            <a:rPr lang="en-US" sz="2000" dirty="0" err="1"/>
            <a:t>Mengenal</a:t>
          </a:r>
          <a:endParaRPr lang="en-US" sz="2000" dirty="0"/>
        </a:p>
      </dgm:t>
    </dgm:pt>
    <dgm:pt modelId="{F58F8456-023A-1F4E-867E-3C72F40769FD}" type="parTrans" cxnId="{9EC6057B-E741-BD4B-ABF9-A3FCCCCEE45E}">
      <dgm:prSet/>
      <dgm:spPr/>
      <dgm:t>
        <a:bodyPr/>
        <a:lstStyle/>
        <a:p>
          <a:endParaRPr lang="en-US" sz="2000"/>
        </a:p>
      </dgm:t>
    </dgm:pt>
    <dgm:pt modelId="{83785EC4-1B71-EC43-81BD-CF04F1BB4084}" type="sibTrans" cxnId="{9EC6057B-E741-BD4B-ABF9-A3FCCCCEE45E}">
      <dgm:prSet/>
      <dgm:spPr/>
      <dgm:t>
        <a:bodyPr/>
        <a:lstStyle/>
        <a:p>
          <a:endParaRPr lang="en-US" sz="2000"/>
        </a:p>
      </dgm:t>
    </dgm:pt>
    <dgm:pt modelId="{DFEA9EE0-A2FA-F94F-83C6-F2A3CA8160A2}">
      <dgm:prSet phldrT="[Text]" phldr="0" custT="1"/>
      <dgm:spPr/>
      <dgm:t>
        <a:bodyPr/>
        <a:lstStyle/>
        <a:p>
          <a:r>
            <a:rPr lang="en-US" sz="2000" dirty="0"/>
            <a:t>3. </a:t>
          </a:r>
          <a:r>
            <a:rPr lang="en-US" sz="2000" dirty="0" err="1"/>
            <a:t>Memahami</a:t>
          </a:r>
          <a:endParaRPr lang="en-US" sz="2000" dirty="0"/>
        </a:p>
      </dgm:t>
    </dgm:pt>
    <dgm:pt modelId="{EC49BA1B-81C3-6E4B-B604-314BD1EFF1A1}" type="parTrans" cxnId="{912914BC-277E-434E-88A3-B265E62211AA}">
      <dgm:prSet/>
      <dgm:spPr/>
      <dgm:t>
        <a:bodyPr/>
        <a:lstStyle/>
        <a:p>
          <a:endParaRPr lang="en-US" sz="2000"/>
        </a:p>
      </dgm:t>
    </dgm:pt>
    <dgm:pt modelId="{CA8242B7-04BE-704E-BE11-364FD31F76E6}" type="sibTrans" cxnId="{912914BC-277E-434E-88A3-B265E62211AA}">
      <dgm:prSet/>
      <dgm:spPr/>
      <dgm:t>
        <a:bodyPr/>
        <a:lstStyle/>
        <a:p>
          <a:endParaRPr lang="en-US" sz="2000"/>
        </a:p>
      </dgm:t>
    </dgm:pt>
    <dgm:pt modelId="{CBCF1925-E873-964C-90C6-22E92000CCA6}" type="pres">
      <dgm:prSet presAssocID="{A758B825-E36B-814D-A987-110C8F52B226}" presName="diagram" presStyleCnt="0">
        <dgm:presLayoutVars>
          <dgm:dir/>
          <dgm:resizeHandles val="exact"/>
        </dgm:presLayoutVars>
      </dgm:prSet>
      <dgm:spPr/>
    </dgm:pt>
    <dgm:pt modelId="{79C40E0C-5C37-F942-A766-A08B74195492}" type="pres">
      <dgm:prSet presAssocID="{211B874C-C569-0B40-ADD0-4BBCD6A872E3}" presName="node" presStyleLbl="node1" presStyleIdx="0" presStyleCnt="4">
        <dgm:presLayoutVars>
          <dgm:bulletEnabled val="1"/>
        </dgm:presLayoutVars>
      </dgm:prSet>
      <dgm:spPr/>
    </dgm:pt>
    <dgm:pt modelId="{3830ACAF-D62F-3C48-94E3-CD39FD44F23C}" type="pres">
      <dgm:prSet presAssocID="{9A0C8D9C-95BD-904C-9FB8-D241B69D133C}" presName="sibTrans" presStyleCnt="0"/>
      <dgm:spPr/>
    </dgm:pt>
    <dgm:pt modelId="{37FA4909-0EE7-2149-B693-E5F748E0576A}" type="pres">
      <dgm:prSet presAssocID="{B0571A94-7A17-B24C-A14B-2FCC62BC7F93}" presName="node" presStyleLbl="node1" presStyleIdx="1" presStyleCnt="4">
        <dgm:presLayoutVars>
          <dgm:bulletEnabled val="1"/>
        </dgm:presLayoutVars>
      </dgm:prSet>
      <dgm:spPr/>
    </dgm:pt>
    <dgm:pt modelId="{C5C44AD5-A385-0E46-907A-4C3798BFD96F}" type="pres">
      <dgm:prSet presAssocID="{6A02CC39-4F46-E840-91C2-DD55EDEC1BB2}" presName="sibTrans" presStyleCnt="0"/>
      <dgm:spPr/>
    </dgm:pt>
    <dgm:pt modelId="{BD3AF06D-5CAD-CE43-B91D-FB64219BA1BE}" type="pres">
      <dgm:prSet presAssocID="{F134FFE0-DDBF-D141-AD01-E044D1008992}" presName="node" presStyleLbl="node1" presStyleIdx="2" presStyleCnt="4">
        <dgm:presLayoutVars>
          <dgm:bulletEnabled val="1"/>
        </dgm:presLayoutVars>
      </dgm:prSet>
      <dgm:spPr/>
    </dgm:pt>
    <dgm:pt modelId="{E9E7DC6F-0930-7046-95A2-F53514E43A76}" type="pres">
      <dgm:prSet presAssocID="{83785EC4-1B71-EC43-81BD-CF04F1BB4084}" presName="sibTrans" presStyleCnt="0"/>
      <dgm:spPr/>
    </dgm:pt>
    <dgm:pt modelId="{E15F9B9C-D249-4F48-B406-6F465AE68079}" type="pres">
      <dgm:prSet presAssocID="{DFEA9EE0-A2FA-F94F-83C6-F2A3CA8160A2}" presName="node" presStyleLbl="node1" presStyleIdx="3" presStyleCnt="4">
        <dgm:presLayoutVars>
          <dgm:bulletEnabled val="1"/>
        </dgm:presLayoutVars>
      </dgm:prSet>
      <dgm:spPr/>
    </dgm:pt>
  </dgm:ptLst>
  <dgm:cxnLst>
    <dgm:cxn modelId="{1092CC6C-1C99-A34C-AB7F-FB4722DE02B4}" type="presOf" srcId="{211B874C-C569-0B40-ADD0-4BBCD6A872E3}" destId="{79C40E0C-5C37-F942-A766-A08B74195492}" srcOrd="0" destOrd="0" presId="urn:microsoft.com/office/officeart/2005/8/layout/default"/>
    <dgm:cxn modelId="{170C184D-778F-6C48-8BC7-C2B4D5B8DFD8}" type="presOf" srcId="{A758B825-E36B-814D-A987-110C8F52B226}" destId="{CBCF1925-E873-964C-90C6-22E92000CCA6}" srcOrd="0" destOrd="0" presId="urn:microsoft.com/office/officeart/2005/8/layout/default"/>
    <dgm:cxn modelId="{6B155672-3311-8341-9FFB-4ADE5166B4BB}" type="presOf" srcId="{DFEA9EE0-A2FA-F94F-83C6-F2A3CA8160A2}" destId="{E15F9B9C-D249-4F48-B406-6F465AE68079}" srcOrd="0" destOrd="0" presId="urn:microsoft.com/office/officeart/2005/8/layout/default"/>
    <dgm:cxn modelId="{9EC6057B-E741-BD4B-ABF9-A3FCCCCEE45E}" srcId="{A758B825-E36B-814D-A987-110C8F52B226}" destId="{F134FFE0-DDBF-D141-AD01-E044D1008992}" srcOrd="2" destOrd="0" parTransId="{F58F8456-023A-1F4E-867E-3C72F40769FD}" sibTransId="{83785EC4-1B71-EC43-81BD-CF04F1BB4084}"/>
    <dgm:cxn modelId="{45D8267C-2383-3643-B971-419E56392A44}" srcId="{A758B825-E36B-814D-A987-110C8F52B226}" destId="{B0571A94-7A17-B24C-A14B-2FCC62BC7F93}" srcOrd="1" destOrd="0" parTransId="{1B32E438-E9E9-DD43-84BD-F4882242610A}" sibTransId="{6A02CC39-4F46-E840-91C2-DD55EDEC1BB2}"/>
    <dgm:cxn modelId="{CFD03B7D-6FF2-B54B-A0A8-D662A302C720}" type="presOf" srcId="{F134FFE0-DDBF-D141-AD01-E044D1008992}" destId="{BD3AF06D-5CAD-CE43-B91D-FB64219BA1BE}" srcOrd="0" destOrd="0" presId="urn:microsoft.com/office/officeart/2005/8/layout/default"/>
    <dgm:cxn modelId="{7F6CE487-0219-2A4E-8084-5735A5EE3291}" srcId="{A758B825-E36B-814D-A987-110C8F52B226}" destId="{211B874C-C569-0B40-ADD0-4BBCD6A872E3}" srcOrd="0" destOrd="0" parTransId="{A2CB4E28-8FD1-824C-A66E-237994028646}" sibTransId="{9A0C8D9C-95BD-904C-9FB8-D241B69D133C}"/>
    <dgm:cxn modelId="{912914BC-277E-434E-88A3-B265E62211AA}" srcId="{A758B825-E36B-814D-A987-110C8F52B226}" destId="{DFEA9EE0-A2FA-F94F-83C6-F2A3CA8160A2}" srcOrd="3" destOrd="0" parTransId="{EC49BA1B-81C3-6E4B-B604-314BD1EFF1A1}" sibTransId="{CA8242B7-04BE-704E-BE11-364FD31F76E6}"/>
    <dgm:cxn modelId="{94E87AC2-5EA8-A044-AAF9-ECC6BAB60059}" type="presOf" srcId="{B0571A94-7A17-B24C-A14B-2FCC62BC7F93}" destId="{37FA4909-0EE7-2149-B693-E5F748E0576A}" srcOrd="0" destOrd="0" presId="urn:microsoft.com/office/officeart/2005/8/layout/default"/>
    <dgm:cxn modelId="{0F3413F1-0BF8-ED43-BE89-D164AB3A8EDC}" type="presParOf" srcId="{CBCF1925-E873-964C-90C6-22E92000CCA6}" destId="{79C40E0C-5C37-F942-A766-A08B74195492}" srcOrd="0" destOrd="0" presId="urn:microsoft.com/office/officeart/2005/8/layout/default"/>
    <dgm:cxn modelId="{F68C547F-600B-7743-B75C-EE9C8AD73B37}" type="presParOf" srcId="{CBCF1925-E873-964C-90C6-22E92000CCA6}" destId="{3830ACAF-D62F-3C48-94E3-CD39FD44F23C}" srcOrd="1" destOrd="0" presId="urn:microsoft.com/office/officeart/2005/8/layout/default"/>
    <dgm:cxn modelId="{D0B30B2A-9258-0C4F-B8C0-B82ACE766F4F}" type="presParOf" srcId="{CBCF1925-E873-964C-90C6-22E92000CCA6}" destId="{37FA4909-0EE7-2149-B693-E5F748E0576A}" srcOrd="2" destOrd="0" presId="urn:microsoft.com/office/officeart/2005/8/layout/default"/>
    <dgm:cxn modelId="{BC792EB8-4020-094F-8C2B-6DCD6E9CB7CD}" type="presParOf" srcId="{CBCF1925-E873-964C-90C6-22E92000CCA6}" destId="{C5C44AD5-A385-0E46-907A-4C3798BFD96F}" srcOrd="3" destOrd="0" presId="urn:microsoft.com/office/officeart/2005/8/layout/default"/>
    <dgm:cxn modelId="{1DAEAF5D-6D29-1746-B50C-70023C12DE29}" type="presParOf" srcId="{CBCF1925-E873-964C-90C6-22E92000CCA6}" destId="{BD3AF06D-5CAD-CE43-B91D-FB64219BA1BE}" srcOrd="4" destOrd="0" presId="urn:microsoft.com/office/officeart/2005/8/layout/default"/>
    <dgm:cxn modelId="{E3608929-643F-384C-88BA-0094DA28120C}" type="presParOf" srcId="{CBCF1925-E873-964C-90C6-22E92000CCA6}" destId="{E9E7DC6F-0930-7046-95A2-F53514E43A76}" srcOrd="5" destOrd="0" presId="urn:microsoft.com/office/officeart/2005/8/layout/default"/>
    <dgm:cxn modelId="{29BC80BD-5286-084D-B0C7-31C46A6289F0}" type="presParOf" srcId="{CBCF1925-E873-964C-90C6-22E92000CCA6}" destId="{E15F9B9C-D249-4F48-B406-6F465AE6807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E3D594-E76C-43EF-82D9-A482999180F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9833B6FE-D49E-4973-B0FE-1A4D2106FD24}">
      <dgm:prSet phldrT="[Text]"/>
      <dgm:spPr/>
      <dgm:t>
        <a:bodyPr/>
        <a:lstStyle/>
        <a:p>
          <a:r>
            <a:rPr lang="en-US" dirty="0"/>
            <a:t>Smart Course Content</a:t>
          </a:r>
        </a:p>
      </dgm:t>
    </dgm:pt>
    <dgm:pt modelId="{B94D82F9-EE9D-4CB9-9789-11F7B97D8FA1}" type="parTrans" cxnId="{568964E2-1AB2-4B33-B58E-082AE8AB9395}">
      <dgm:prSet/>
      <dgm:spPr/>
      <dgm:t>
        <a:bodyPr/>
        <a:lstStyle/>
        <a:p>
          <a:endParaRPr lang="en-US"/>
        </a:p>
      </dgm:t>
    </dgm:pt>
    <dgm:pt modelId="{6EA57A12-0080-4A2C-A933-13FD2ACD135D}" type="sibTrans" cxnId="{568964E2-1AB2-4B33-B58E-082AE8AB9395}">
      <dgm:prSet/>
      <dgm:spPr/>
      <dgm:t>
        <a:bodyPr/>
        <a:lstStyle/>
        <a:p>
          <a:endParaRPr lang="en-US"/>
        </a:p>
      </dgm:t>
    </dgm:pt>
    <dgm:pt modelId="{6B44FDD6-180F-4425-9404-CA8ACE2A16A7}">
      <dgm:prSet phldrT="[Text]"/>
      <dgm:spPr/>
      <dgm:t>
        <a:bodyPr/>
        <a:lstStyle/>
        <a:p>
          <a:r>
            <a:rPr lang="en-US" dirty="0"/>
            <a:t>Smart Learning Management System	</a:t>
          </a:r>
        </a:p>
      </dgm:t>
    </dgm:pt>
    <dgm:pt modelId="{DD429138-8DF1-4919-84CB-302EA21A47E7}" type="parTrans" cxnId="{9A2C1D42-3930-4664-B4D8-B6A2CD697371}">
      <dgm:prSet/>
      <dgm:spPr/>
      <dgm:t>
        <a:bodyPr/>
        <a:lstStyle/>
        <a:p>
          <a:endParaRPr lang="en-US"/>
        </a:p>
      </dgm:t>
    </dgm:pt>
    <dgm:pt modelId="{903891A4-73E9-4A6E-891F-07EA6DE6DA54}" type="sibTrans" cxnId="{9A2C1D42-3930-4664-B4D8-B6A2CD697371}">
      <dgm:prSet/>
      <dgm:spPr/>
      <dgm:t>
        <a:bodyPr/>
        <a:lstStyle/>
        <a:p>
          <a:endParaRPr lang="en-US"/>
        </a:p>
      </dgm:t>
    </dgm:pt>
    <dgm:pt modelId="{45A17D84-E0D0-46A7-9FBF-3F656699A137}">
      <dgm:prSet phldrT="[Text]"/>
      <dgm:spPr/>
      <dgm:t>
        <a:bodyPr/>
        <a:lstStyle/>
        <a:p>
          <a:r>
            <a:rPr lang="en-US" dirty="0"/>
            <a:t>Smart Classroom</a:t>
          </a:r>
        </a:p>
      </dgm:t>
    </dgm:pt>
    <dgm:pt modelId="{2FE10A9C-38DA-4F3D-BC33-B81346BC704D}" type="parTrans" cxnId="{1BCAEC5F-7594-42E3-8E5E-85C6CC4AFECC}">
      <dgm:prSet/>
      <dgm:spPr/>
      <dgm:t>
        <a:bodyPr/>
        <a:lstStyle/>
        <a:p>
          <a:endParaRPr lang="en-US"/>
        </a:p>
      </dgm:t>
    </dgm:pt>
    <dgm:pt modelId="{C561069C-A9A0-44D6-96BA-0FF8880844AC}" type="sibTrans" cxnId="{1BCAEC5F-7594-42E3-8E5E-85C6CC4AFECC}">
      <dgm:prSet/>
      <dgm:spPr/>
      <dgm:t>
        <a:bodyPr/>
        <a:lstStyle/>
        <a:p>
          <a:endParaRPr lang="en-US"/>
        </a:p>
      </dgm:t>
    </dgm:pt>
    <dgm:pt modelId="{096C97BB-0762-47F9-BE6A-CDE9E699E68F}">
      <dgm:prSet phldrT="[Text]"/>
      <dgm:spPr/>
      <dgm:t>
        <a:bodyPr/>
        <a:lstStyle/>
        <a:p>
          <a:r>
            <a:rPr lang="en-US" dirty="0"/>
            <a:t>Virtual laboratory</a:t>
          </a:r>
        </a:p>
      </dgm:t>
    </dgm:pt>
    <dgm:pt modelId="{C3186931-8AAB-40EE-A68B-49DE80643AB2}" type="parTrans" cxnId="{BE2109EF-FEC2-46B2-B826-C292678D3E18}">
      <dgm:prSet/>
      <dgm:spPr/>
      <dgm:t>
        <a:bodyPr/>
        <a:lstStyle/>
        <a:p>
          <a:endParaRPr lang="en-US"/>
        </a:p>
      </dgm:t>
    </dgm:pt>
    <dgm:pt modelId="{32E2BA5B-50A6-4381-B4A1-49EB586A8386}" type="sibTrans" cxnId="{BE2109EF-FEC2-46B2-B826-C292678D3E18}">
      <dgm:prSet/>
      <dgm:spPr/>
      <dgm:t>
        <a:bodyPr/>
        <a:lstStyle/>
        <a:p>
          <a:endParaRPr lang="en-US"/>
        </a:p>
      </dgm:t>
    </dgm:pt>
    <dgm:pt modelId="{74161A64-1C57-47CD-A205-4036EE14CC71}" type="pres">
      <dgm:prSet presAssocID="{71E3D594-E76C-43EF-82D9-A482999180FE}" presName="linear" presStyleCnt="0">
        <dgm:presLayoutVars>
          <dgm:animLvl val="lvl"/>
          <dgm:resizeHandles val="exact"/>
        </dgm:presLayoutVars>
      </dgm:prSet>
      <dgm:spPr/>
    </dgm:pt>
    <dgm:pt modelId="{198BA4E7-6D56-4738-994E-F1106C80B3BD}" type="pres">
      <dgm:prSet presAssocID="{9833B6FE-D49E-4973-B0FE-1A4D2106FD24}" presName="parentText" presStyleLbl="node1" presStyleIdx="0" presStyleCnt="4">
        <dgm:presLayoutVars>
          <dgm:chMax val="0"/>
          <dgm:bulletEnabled val="1"/>
        </dgm:presLayoutVars>
      </dgm:prSet>
      <dgm:spPr/>
    </dgm:pt>
    <dgm:pt modelId="{2AF7934C-E647-494A-A69B-5B2A0325FF25}" type="pres">
      <dgm:prSet presAssocID="{6EA57A12-0080-4A2C-A933-13FD2ACD135D}" presName="spacer" presStyleCnt="0"/>
      <dgm:spPr/>
    </dgm:pt>
    <dgm:pt modelId="{B5353A2F-DAF5-435C-A952-27DADAE322F6}" type="pres">
      <dgm:prSet presAssocID="{096C97BB-0762-47F9-BE6A-CDE9E699E68F}" presName="parentText" presStyleLbl="node1" presStyleIdx="1" presStyleCnt="4">
        <dgm:presLayoutVars>
          <dgm:chMax val="0"/>
          <dgm:bulletEnabled val="1"/>
        </dgm:presLayoutVars>
      </dgm:prSet>
      <dgm:spPr/>
    </dgm:pt>
    <dgm:pt modelId="{DAF9EDA1-2026-4D38-91F4-8BEA4B9E7CBF}" type="pres">
      <dgm:prSet presAssocID="{32E2BA5B-50A6-4381-B4A1-49EB586A8386}" presName="spacer" presStyleCnt="0"/>
      <dgm:spPr/>
    </dgm:pt>
    <dgm:pt modelId="{4F967E96-5E6A-47A6-9112-B85804CB1BBB}" type="pres">
      <dgm:prSet presAssocID="{6B44FDD6-180F-4425-9404-CA8ACE2A16A7}" presName="parentText" presStyleLbl="node1" presStyleIdx="2" presStyleCnt="4">
        <dgm:presLayoutVars>
          <dgm:chMax val="0"/>
          <dgm:bulletEnabled val="1"/>
        </dgm:presLayoutVars>
      </dgm:prSet>
      <dgm:spPr/>
    </dgm:pt>
    <dgm:pt modelId="{5A95E916-F60C-4384-9910-A8C034E6E431}" type="pres">
      <dgm:prSet presAssocID="{903891A4-73E9-4A6E-891F-07EA6DE6DA54}" presName="spacer" presStyleCnt="0"/>
      <dgm:spPr/>
    </dgm:pt>
    <dgm:pt modelId="{2D9E26BE-70D9-40A9-B616-7FB5AD1A7AEF}" type="pres">
      <dgm:prSet presAssocID="{45A17D84-E0D0-46A7-9FBF-3F656699A137}" presName="parentText" presStyleLbl="node1" presStyleIdx="3" presStyleCnt="4">
        <dgm:presLayoutVars>
          <dgm:chMax val="0"/>
          <dgm:bulletEnabled val="1"/>
        </dgm:presLayoutVars>
      </dgm:prSet>
      <dgm:spPr/>
    </dgm:pt>
  </dgm:ptLst>
  <dgm:cxnLst>
    <dgm:cxn modelId="{1BCAEC5F-7594-42E3-8E5E-85C6CC4AFECC}" srcId="{71E3D594-E76C-43EF-82D9-A482999180FE}" destId="{45A17D84-E0D0-46A7-9FBF-3F656699A137}" srcOrd="3" destOrd="0" parTransId="{2FE10A9C-38DA-4F3D-BC33-B81346BC704D}" sibTransId="{C561069C-A9A0-44D6-96BA-0FF8880844AC}"/>
    <dgm:cxn modelId="{9A2C1D42-3930-4664-B4D8-B6A2CD697371}" srcId="{71E3D594-E76C-43EF-82D9-A482999180FE}" destId="{6B44FDD6-180F-4425-9404-CA8ACE2A16A7}" srcOrd="2" destOrd="0" parTransId="{DD429138-8DF1-4919-84CB-302EA21A47E7}" sibTransId="{903891A4-73E9-4A6E-891F-07EA6DE6DA54}"/>
    <dgm:cxn modelId="{199EA768-1C1C-4EDC-95EA-D34A19461D2C}" type="presOf" srcId="{71E3D594-E76C-43EF-82D9-A482999180FE}" destId="{74161A64-1C57-47CD-A205-4036EE14CC71}" srcOrd="0" destOrd="0" presId="urn:microsoft.com/office/officeart/2005/8/layout/vList2"/>
    <dgm:cxn modelId="{D7B8464A-B653-421B-96C1-E0A4877F2526}" type="presOf" srcId="{45A17D84-E0D0-46A7-9FBF-3F656699A137}" destId="{2D9E26BE-70D9-40A9-B616-7FB5AD1A7AEF}" srcOrd="0" destOrd="0" presId="urn:microsoft.com/office/officeart/2005/8/layout/vList2"/>
    <dgm:cxn modelId="{A03AACAE-6ED3-4782-B12A-3AADA835C4EF}" type="presOf" srcId="{9833B6FE-D49E-4973-B0FE-1A4D2106FD24}" destId="{198BA4E7-6D56-4738-994E-F1106C80B3BD}" srcOrd="0" destOrd="0" presId="urn:microsoft.com/office/officeart/2005/8/layout/vList2"/>
    <dgm:cxn modelId="{AE1321B0-BE85-461F-A6F5-4D41B1691777}" type="presOf" srcId="{096C97BB-0762-47F9-BE6A-CDE9E699E68F}" destId="{B5353A2F-DAF5-435C-A952-27DADAE322F6}" srcOrd="0" destOrd="0" presId="urn:microsoft.com/office/officeart/2005/8/layout/vList2"/>
    <dgm:cxn modelId="{568964E2-1AB2-4B33-B58E-082AE8AB9395}" srcId="{71E3D594-E76C-43EF-82D9-A482999180FE}" destId="{9833B6FE-D49E-4973-B0FE-1A4D2106FD24}" srcOrd="0" destOrd="0" parTransId="{B94D82F9-EE9D-4CB9-9789-11F7B97D8FA1}" sibTransId="{6EA57A12-0080-4A2C-A933-13FD2ACD135D}"/>
    <dgm:cxn modelId="{6C52CBED-9460-4F75-9C0D-577DBC61C83E}" type="presOf" srcId="{6B44FDD6-180F-4425-9404-CA8ACE2A16A7}" destId="{4F967E96-5E6A-47A6-9112-B85804CB1BBB}" srcOrd="0" destOrd="0" presId="urn:microsoft.com/office/officeart/2005/8/layout/vList2"/>
    <dgm:cxn modelId="{BE2109EF-FEC2-46B2-B826-C292678D3E18}" srcId="{71E3D594-E76C-43EF-82D9-A482999180FE}" destId="{096C97BB-0762-47F9-BE6A-CDE9E699E68F}" srcOrd="1" destOrd="0" parTransId="{C3186931-8AAB-40EE-A68B-49DE80643AB2}" sibTransId="{32E2BA5B-50A6-4381-B4A1-49EB586A8386}"/>
    <dgm:cxn modelId="{8B7B84A0-2F3B-4CA2-828E-B1152749B5C6}" type="presParOf" srcId="{74161A64-1C57-47CD-A205-4036EE14CC71}" destId="{198BA4E7-6D56-4738-994E-F1106C80B3BD}" srcOrd="0" destOrd="0" presId="urn:microsoft.com/office/officeart/2005/8/layout/vList2"/>
    <dgm:cxn modelId="{C16D1222-A580-48A3-ABFD-561F21430DFB}" type="presParOf" srcId="{74161A64-1C57-47CD-A205-4036EE14CC71}" destId="{2AF7934C-E647-494A-A69B-5B2A0325FF25}" srcOrd="1" destOrd="0" presId="urn:microsoft.com/office/officeart/2005/8/layout/vList2"/>
    <dgm:cxn modelId="{058676D0-04BD-4FCE-BED2-8E8420752C5E}" type="presParOf" srcId="{74161A64-1C57-47CD-A205-4036EE14CC71}" destId="{B5353A2F-DAF5-435C-A952-27DADAE322F6}" srcOrd="2" destOrd="0" presId="urn:microsoft.com/office/officeart/2005/8/layout/vList2"/>
    <dgm:cxn modelId="{C641AE52-A0CE-4DC0-A093-F79559010193}" type="presParOf" srcId="{74161A64-1C57-47CD-A205-4036EE14CC71}" destId="{DAF9EDA1-2026-4D38-91F4-8BEA4B9E7CBF}" srcOrd="3" destOrd="0" presId="urn:microsoft.com/office/officeart/2005/8/layout/vList2"/>
    <dgm:cxn modelId="{3C5CEE27-7FB2-4052-BC68-201B6D255617}" type="presParOf" srcId="{74161A64-1C57-47CD-A205-4036EE14CC71}" destId="{4F967E96-5E6A-47A6-9112-B85804CB1BBB}" srcOrd="4" destOrd="0" presId="urn:microsoft.com/office/officeart/2005/8/layout/vList2"/>
    <dgm:cxn modelId="{248E8526-1C2D-43AA-A807-A9CE157B1BC6}" type="presParOf" srcId="{74161A64-1C57-47CD-A205-4036EE14CC71}" destId="{5A95E916-F60C-4384-9910-A8C034E6E431}" srcOrd="5" destOrd="0" presId="urn:microsoft.com/office/officeart/2005/8/layout/vList2"/>
    <dgm:cxn modelId="{E701B728-4837-4217-A286-BB94C44950FB}" type="presParOf" srcId="{74161A64-1C57-47CD-A205-4036EE14CC71}" destId="{2D9E26BE-70D9-40A9-B616-7FB5AD1A7AE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6151E3-969E-44ED-A287-DF8EBBE05E1B}"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B5BD626A-2F9C-4C10-909C-7691AEA34B6B}">
      <dgm:prSet phldrT="[Text]" custT="1"/>
      <dgm:spPr/>
      <dgm:t>
        <a:bodyPr/>
        <a:lstStyle/>
        <a:p>
          <a:r>
            <a:rPr lang="en-US" sz="1600"/>
            <a:t>AI for </a:t>
          </a:r>
        </a:p>
        <a:p>
          <a:r>
            <a:rPr lang="en-US" sz="1600"/>
            <a:t>Healthcare</a:t>
          </a:r>
        </a:p>
      </dgm:t>
    </dgm:pt>
    <dgm:pt modelId="{EF11908B-628D-441D-8764-A06CE34E9A8C}" type="parTrans" cxnId="{FDBBD163-D2A0-42EF-8C2F-752FBDB1D0C9}">
      <dgm:prSet/>
      <dgm:spPr/>
      <dgm:t>
        <a:bodyPr/>
        <a:lstStyle/>
        <a:p>
          <a:endParaRPr lang="en-US" sz="2400"/>
        </a:p>
      </dgm:t>
    </dgm:pt>
    <dgm:pt modelId="{FDBF0408-78C2-4F16-98DD-A6E645B2FC2F}" type="sibTrans" cxnId="{FDBBD163-D2A0-42EF-8C2F-752FBDB1D0C9}">
      <dgm:prSet/>
      <dgm:spPr/>
      <dgm:t>
        <a:bodyPr/>
        <a:lstStyle/>
        <a:p>
          <a:endParaRPr lang="en-US" sz="2400"/>
        </a:p>
      </dgm:t>
    </dgm:pt>
    <dgm:pt modelId="{AF242527-FC59-4097-AEF0-06439DB2E0B0}">
      <dgm:prSet phldrT="[Text]" custT="1"/>
      <dgm:spPr/>
      <dgm:t>
        <a:bodyPr/>
        <a:lstStyle/>
        <a:p>
          <a:r>
            <a:rPr lang="en-US" sz="1600"/>
            <a:t>Diagnosis</a:t>
          </a:r>
        </a:p>
      </dgm:t>
    </dgm:pt>
    <dgm:pt modelId="{1DC7A635-3FAC-45AD-92DC-24E378EB41DE}" type="parTrans" cxnId="{1D320DA4-2E9C-48D9-8A1F-ABA30AAD0DDF}">
      <dgm:prSet/>
      <dgm:spPr/>
      <dgm:t>
        <a:bodyPr/>
        <a:lstStyle/>
        <a:p>
          <a:endParaRPr lang="en-US" sz="2400"/>
        </a:p>
      </dgm:t>
    </dgm:pt>
    <dgm:pt modelId="{76A5E685-B954-4EF4-970A-E323A36C6AE9}" type="sibTrans" cxnId="{1D320DA4-2E9C-48D9-8A1F-ABA30AAD0DDF}">
      <dgm:prSet/>
      <dgm:spPr/>
      <dgm:t>
        <a:bodyPr/>
        <a:lstStyle/>
        <a:p>
          <a:endParaRPr lang="en-US" sz="2400"/>
        </a:p>
      </dgm:t>
    </dgm:pt>
    <dgm:pt modelId="{A19947D1-DEC5-4174-A03C-F5E0D2A5B816}">
      <dgm:prSet phldrT="[Text]" custT="1"/>
      <dgm:spPr/>
      <dgm:t>
        <a:bodyPr/>
        <a:lstStyle/>
        <a:p>
          <a:r>
            <a:rPr lang="en-US" sz="1600"/>
            <a:t>E-Health &amp; Telemedicine</a:t>
          </a:r>
        </a:p>
      </dgm:t>
    </dgm:pt>
    <dgm:pt modelId="{FD5AA353-23DE-4F0C-A404-E6ED9B2E9AE9}" type="parTrans" cxnId="{D7CF35B1-2911-4F9B-B479-2F48AAC81114}">
      <dgm:prSet/>
      <dgm:spPr/>
      <dgm:t>
        <a:bodyPr/>
        <a:lstStyle/>
        <a:p>
          <a:endParaRPr lang="en-US" sz="2400"/>
        </a:p>
      </dgm:t>
    </dgm:pt>
    <dgm:pt modelId="{F7AE7BF4-A663-45CB-8FD3-C3C67BF0B90E}" type="sibTrans" cxnId="{D7CF35B1-2911-4F9B-B479-2F48AAC81114}">
      <dgm:prSet/>
      <dgm:spPr/>
      <dgm:t>
        <a:bodyPr/>
        <a:lstStyle/>
        <a:p>
          <a:endParaRPr lang="en-US" sz="2400"/>
        </a:p>
      </dgm:t>
    </dgm:pt>
    <dgm:pt modelId="{00697437-56ED-40BD-A795-7F7D300AC23E}">
      <dgm:prSet phldrT="[Text]" custT="1"/>
      <dgm:spPr/>
      <dgm:t>
        <a:bodyPr/>
        <a:lstStyle/>
        <a:p>
          <a:r>
            <a:rPr lang="en-US" sz="1600"/>
            <a:t>Disease Prevention</a:t>
          </a:r>
        </a:p>
      </dgm:t>
    </dgm:pt>
    <dgm:pt modelId="{F8480DEF-15E9-4A81-A48B-8594EAA32EED}" type="parTrans" cxnId="{669CFAF2-0CB3-44E8-9146-BC74ADE3D2EC}">
      <dgm:prSet/>
      <dgm:spPr/>
      <dgm:t>
        <a:bodyPr/>
        <a:lstStyle/>
        <a:p>
          <a:endParaRPr lang="en-US" sz="2400"/>
        </a:p>
      </dgm:t>
    </dgm:pt>
    <dgm:pt modelId="{9501F7EA-F5F4-49CF-8DCA-FE90B465EA2A}" type="sibTrans" cxnId="{669CFAF2-0CB3-44E8-9146-BC74ADE3D2EC}">
      <dgm:prSet/>
      <dgm:spPr/>
      <dgm:t>
        <a:bodyPr/>
        <a:lstStyle/>
        <a:p>
          <a:endParaRPr lang="en-US" sz="2400"/>
        </a:p>
      </dgm:t>
    </dgm:pt>
    <dgm:pt modelId="{F7D92E8E-6058-4011-9C21-FD444796B534}">
      <dgm:prSet phldrT="[Text]" custT="1"/>
      <dgm:spPr/>
      <dgm:t>
        <a:bodyPr/>
        <a:lstStyle/>
        <a:p>
          <a:r>
            <a:rPr lang="en-US" sz="1600"/>
            <a:t>Bioinfomatics</a:t>
          </a:r>
        </a:p>
      </dgm:t>
    </dgm:pt>
    <dgm:pt modelId="{59799FB9-ACB8-4657-A4CE-610D72CBDCDA}" type="parTrans" cxnId="{E0EFF1DE-A483-44EF-8AED-51CF16A5DC64}">
      <dgm:prSet/>
      <dgm:spPr/>
      <dgm:t>
        <a:bodyPr/>
        <a:lstStyle/>
        <a:p>
          <a:endParaRPr lang="en-US" sz="2400"/>
        </a:p>
      </dgm:t>
    </dgm:pt>
    <dgm:pt modelId="{B29992AE-109A-4973-9C2B-5CBE37D4B0C5}" type="sibTrans" cxnId="{E0EFF1DE-A483-44EF-8AED-51CF16A5DC64}">
      <dgm:prSet/>
      <dgm:spPr/>
      <dgm:t>
        <a:bodyPr/>
        <a:lstStyle/>
        <a:p>
          <a:endParaRPr lang="en-US" sz="2400"/>
        </a:p>
      </dgm:t>
    </dgm:pt>
    <dgm:pt modelId="{41BBB6D4-2634-4099-98BE-D6F6E12466EE}">
      <dgm:prSet phldrT="[Text]" custT="1"/>
      <dgm:spPr/>
      <dgm:t>
        <a:bodyPr/>
        <a:lstStyle/>
        <a:p>
          <a:r>
            <a:rPr lang="en-US" sz="1600"/>
            <a:t>Personalized Medicine</a:t>
          </a:r>
        </a:p>
      </dgm:t>
    </dgm:pt>
    <dgm:pt modelId="{8A811265-D41E-4DD5-86AA-37CABD81ABBD}" type="parTrans" cxnId="{31280578-38FE-4672-AA36-66A0FBE89156}">
      <dgm:prSet/>
      <dgm:spPr/>
      <dgm:t>
        <a:bodyPr/>
        <a:lstStyle/>
        <a:p>
          <a:endParaRPr lang="en-US" sz="2400"/>
        </a:p>
      </dgm:t>
    </dgm:pt>
    <dgm:pt modelId="{C49F1508-1A79-42FB-BE69-ED185555DC34}" type="sibTrans" cxnId="{31280578-38FE-4672-AA36-66A0FBE89156}">
      <dgm:prSet/>
      <dgm:spPr/>
      <dgm:t>
        <a:bodyPr/>
        <a:lstStyle/>
        <a:p>
          <a:endParaRPr lang="en-US" sz="2400"/>
        </a:p>
      </dgm:t>
    </dgm:pt>
    <dgm:pt modelId="{4E755521-9A73-4D59-9265-51267271642C}">
      <dgm:prSet phldrT="[Text]" custT="1"/>
      <dgm:spPr/>
      <dgm:t>
        <a:bodyPr/>
        <a:lstStyle/>
        <a:p>
          <a:r>
            <a:rPr lang="en-US" sz="1600"/>
            <a:t>Precission Medicine</a:t>
          </a:r>
        </a:p>
      </dgm:t>
    </dgm:pt>
    <dgm:pt modelId="{2629BE32-A734-4B53-A0F6-4544EAC81CDC}" type="parTrans" cxnId="{FE75928F-17E9-480E-8901-79D79D886C85}">
      <dgm:prSet/>
      <dgm:spPr/>
      <dgm:t>
        <a:bodyPr/>
        <a:lstStyle/>
        <a:p>
          <a:endParaRPr lang="en-US" sz="2400"/>
        </a:p>
      </dgm:t>
    </dgm:pt>
    <dgm:pt modelId="{040AD304-931C-4476-A950-EA475EBE1B2F}" type="sibTrans" cxnId="{FE75928F-17E9-480E-8901-79D79D886C85}">
      <dgm:prSet/>
      <dgm:spPr/>
      <dgm:t>
        <a:bodyPr/>
        <a:lstStyle/>
        <a:p>
          <a:endParaRPr lang="en-US" sz="2400"/>
        </a:p>
      </dgm:t>
    </dgm:pt>
    <dgm:pt modelId="{9E566ECC-C5C4-465E-B845-13890CF73E46}" type="pres">
      <dgm:prSet presAssocID="{BE6151E3-969E-44ED-A287-DF8EBBE05E1B}" presName="Name0" presStyleCnt="0">
        <dgm:presLayoutVars>
          <dgm:chMax val="1"/>
          <dgm:chPref val="1"/>
          <dgm:dir/>
          <dgm:animOne val="branch"/>
          <dgm:animLvl val="lvl"/>
        </dgm:presLayoutVars>
      </dgm:prSet>
      <dgm:spPr/>
    </dgm:pt>
    <dgm:pt modelId="{A21E8DAB-9063-48A3-903D-D8D661872DF8}" type="pres">
      <dgm:prSet presAssocID="{B5BD626A-2F9C-4C10-909C-7691AEA34B6B}" presName="Parent" presStyleLbl="node0" presStyleIdx="0" presStyleCnt="1">
        <dgm:presLayoutVars>
          <dgm:chMax val="6"/>
          <dgm:chPref val="6"/>
        </dgm:presLayoutVars>
      </dgm:prSet>
      <dgm:spPr/>
    </dgm:pt>
    <dgm:pt modelId="{40CFDFBA-24B7-4B29-91EF-CC29EBD8DFD7}" type="pres">
      <dgm:prSet presAssocID="{AF242527-FC59-4097-AEF0-06439DB2E0B0}" presName="Accent1" presStyleCnt="0"/>
      <dgm:spPr/>
    </dgm:pt>
    <dgm:pt modelId="{F2A66366-4E03-4252-B303-F70F0E3F7440}" type="pres">
      <dgm:prSet presAssocID="{AF242527-FC59-4097-AEF0-06439DB2E0B0}" presName="Accent" presStyleLbl="bgShp" presStyleIdx="0" presStyleCnt="6"/>
      <dgm:spPr/>
    </dgm:pt>
    <dgm:pt modelId="{C9BD5A32-627C-440A-B21E-00895D92EEB9}" type="pres">
      <dgm:prSet presAssocID="{AF242527-FC59-4097-AEF0-06439DB2E0B0}" presName="Child1" presStyleLbl="node1" presStyleIdx="0" presStyleCnt="6">
        <dgm:presLayoutVars>
          <dgm:chMax val="0"/>
          <dgm:chPref val="0"/>
          <dgm:bulletEnabled val="1"/>
        </dgm:presLayoutVars>
      </dgm:prSet>
      <dgm:spPr/>
    </dgm:pt>
    <dgm:pt modelId="{51A1DE1A-D7E9-4FEF-A276-166DF3A5587F}" type="pres">
      <dgm:prSet presAssocID="{A19947D1-DEC5-4174-A03C-F5E0D2A5B816}" presName="Accent2" presStyleCnt="0"/>
      <dgm:spPr/>
    </dgm:pt>
    <dgm:pt modelId="{A57D4149-9C77-47F7-96D4-5B1886CA5278}" type="pres">
      <dgm:prSet presAssocID="{A19947D1-DEC5-4174-A03C-F5E0D2A5B816}" presName="Accent" presStyleLbl="bgShp" presStyleIdx="1" presStyleCnt="6"/>
      <dgm:spPr/>
    </dgm:pt>
    <dgm:pt modelId="{A7F41C5D-BC93-4A3B-8274-29590FB37ED9}" type="pres">
      <dgm:prSet presAssocID="{A19947D1-DEC5-4174-A03C-F5E0D2A5B816}" presName="Child2" presStyleLbl="node1" presStyleIdx="1" presStyleCnt="6">
        <dgm:presLayoutVars>
          <dgm:chMax val="0"/>
          <dgm:chPref val="0"/>
          <dgm:bulletEnabled val="1"/>
        </dgm:presLayoutVars>
      </dgm:prSet>
      <dgm:spPr/>
    </dgm:pt>
    <dgm:pt modelId="{9F2F3E41-8BB5-4AFF-B87C-9AED07048A43}" type="pres">
      <dgm:prSet presAssocID="{00697437-56ED-40BD-A795-7F7D300AC23E}" presName="Accent3" presStyleCnt="0"/>
      <dgm:spPr/>
    </dgm:pt>
    <dgm:pt modelId="{D4F37C4E-B6FA-4CEB-9467-CDB5DBDA9D14}" type="pres">
      <dgm:prSet presAssocID="{00697437-56ED-40BD-A795-7F7D300AC23E}" presName="Accent" presStyleLbl="bgShp" presStyleIdx="2" presStyleCnt="6"/>
      <dgm:spPr/>
    </dgm:pt>
    <dgm:pt modelId="{90110D4C-3FE3-4257-8E76-6FB888509335}" type="pres">
      <dgm:prSet presAssocID="{00697437-56ED-40BD-A795-7F7D300AC23E}" presName="Child3" presStyleLbl="node1" presStyleIdx="2" presStyleCnt="6">
        <dgm:presLayoutVars>
          <dgm:chMax val="0"/>
          <dgm:chPref val="0"/>
          <dgm:bulletEnabled val="1"/>
        </dgm:presLayoutVars>
      </dgm:prSet>
      <dgm:spPr/>
    </dgm:pt>
    <dgm:pt modelId="{FC5BDEE6-7074-4AE4-A785-A4E8D97EBC66}" type="pres">
      <dgm:prSet presAssocID="{F7D92E8E-6058-4011-9C21-FD444796B534}" presName="Accent4" presStyleCnt="0"/>
      <dgm:spPr/>
    </dgm:pt>
    <dgm:pt modelId="{2488E6DC-4677-4386-A1EC-AFE91CD2F1BD}" type="pres">
      <dgm:prSet presAssocID="{F7D92E8E-6058-4011-9C21-FD444796B534}" presName="Accent" presStyleLbl="bgShp" presStyleIdx="3" presStyleCnt="6"/>
      <dgm:spPr/>
    </dgm:pt>
    <dgm:pt modelId="{ECF7A3DA-2517-45B6-A4DA-8FB8F9A80D48}" type="pres">
      <dgm:prSet presAssocID="{F7D92E8E-6058-4011-9C21-FD444796B534}" presName="Child4" presStyleLbl="node1" presStyleIdx="3" presStyleCnt="6">
        <dgm:presLayoutVars>
          <dgm:chMax val="0"/>
          <dgm:chPref val="0"/>
          <dgm:bulletEnabled val="1"/>
        </dgm:presLayoutVars>
      </dgm:prSet>
      <dgm:spPr/>
    </dgm:pt>
    <dgm:pt modelId="{E0259EAE-E069-4D5B-8CAC-1A1760D20B47}" type="pres">
      <dgm:prSet presAssocID="{41BBB6D4-2634-4099-98BE-D6F6E12466EE}" presName="Accent5" presStyleCnt="0"/>
      <dgm:spPr/>
    </dgm:pt>
    <dgm:pt modelId="{ABDD64C1-DF34-4931-A7A9-F33442F304BE}" type="pres">
      <dgm:prSet presAssocID="{41BBB6D4-2634-4099-98BE-D6F6E12466EE}" presName="Accent" presStyleLbl="bgShp" presStyleIdx="4" presStyleCnt="6"/>
      <dgm:spPr/>
    </dgm:pt>
    <dgm:pt modelId="{62FD7BA3-7361-4F66-A586-2FF37BCBDAA0}" type="pres">
      <dgm:prSet presAssocID="{41BBB6D4-2634-4099-98BE-D6F6E12466EE}" presName="Child5" presStyleLbl="node1" presStyleIdx="4" presStyleCnt="6">
        <dgm:presLayoutVars>
          <dgm:chMax val="0"/>
          <dgm:chPref val="0"/>
          <dgm:bulletEnabled val="1"/>
        </dgm:presLayoutVars>
      </dgm:prSet>
      <dgm:spPr/>
    </dgm:pt>
    <dgm:pt modelId="{FEE90E8D-04DF-419C-A1FF-13DEEE0B07DF}" type="pres">
      <dgm:prSet presAssocID="{4E755521-9A73-4D59-9265-51267271642C}" presName="Accent6" presStyleCnt="0"/>
      <dgm:spPr/>
    </dgm:pt>
    <dgm:pt modelId="{537D8A07-2D5B-4586-A57D-B9D9842482D5}" type="pres">
      <dgm:prSet presAssocID="{4E755521-9A73-4D59-9265-51267271642C}" presName="Accent" presStyleLbl="bgShp" presStyleIdx="5" presStyleCnt="6"/>
      <dgm:spPr/>
    </dgm:pt>
    <dgm:pt modelId="{C43A9298-0EC8-4905-BCA4-5ED5232E3EBB}" type="pres">
      <dgm:prSet presAssocID="{4E755521-9A73-4D59-9265-51267271642C}" presName="Child6" presStyleLbl="node1" presStyleIdx="5" presStyleCnt="6">
        <dgm:presLayoutVars>
          <dgm:chMax val="0"/>
          <dgm:chPref val="0"/>
          <dgm:bulletEnabled val="1"/>
        </dgm:presLayoutVars>
      </dgm:prSet>
      <dgm:spPr/>
    </dgm:pt>
  </dgm:ptLst>
  <dgm:cxnLst>
    <dgm:cxn modelId="{2F86FB20-2854-4673-80A4-8A39BCFBAB1B}" type="presOf" srcId="{F7D92E8E-6058-4011-9C21-FD444796B534}" destId="{ECF7A3DA-2517-45B6-A4DA-8FB8F9A80D48}" srcOrd="0" destOrd="0" presId="urn:microsoft.com/office/officeart/2011/layout/HexagonRadial"/>
    <dgm:cxn modelId="{FF53D43A-AD11-4F9F-9048-2230D9B13952}" type="presOf" srcId="{BE6151E3-969E-44ED-A287-DF8EBBE05E1B}" destId="{9E566ECC-C5C4-465E-B845-13890CF73E46}" srcOrd="0" destOrd="0" presId="urn:microsoft.com/office/officeart/2011/layout/HexagonRadial"/>
    <dgm:cxn modelId="{FDBBD163-D2A0-42EF-8C2F-752FBDB1D0C9}" srcId="{BE6151E3-969E-44ED-A287-DF8EBBE05E1B}" destId="{B5BD626A-2F9C-4C10-909C-7691AEA34B6B}" srcOrd="0" destOrd="0" parTransId="{EF11908B-628D-441D-8764-A06CE34E9A8C}" sibTransId="{FDBF0408-78C2-4F16-98DD-A6E645B2FC2F}"/>
    <dgm:cxn modelId="{31280578-38FE-4672-AA36-66A0FBE89156}" srcId="{B5BD626A-2F9C-4C10-909C-7691AEA34B6B}" destId="{41BBB6D4-2634-4099-98BE-D6F6E12466EE}" srcOrd="4" destOrd="0" parTransId="{8A811265-D41E-4DD5-86AA-37CABD81ABBD}" sibTransId="{C49F1508-1A79-42FB-BE69-ED185555DC34}"/>
    <dgm:cxn modelId="{C5F99C8E-2D6F-48A5-BC64-C1D443712144}" type="presOf" srcId="{00697437-56ED-40BD-A795-7F7D300AC23E}" destId="{90110D4C-3FE3-4257-8E76-6FB888509335}" srcOrd="0" destOrd="0" presId="urn:microsoft.com/office/officeart/2011/layout/HexagonRadial"/>
    <dgm:cxn modelId="{FE75928F-17E9-480E-8901-79D79D886C85}" srcId="{B5BD626A-2F9C-4C10-909C-7691AEA34B6B}" destId="{4E755521-9A73-4D59-9265-51267271642C}" srcOrd="5" destOrd="0" parTransId="{2629BE32-A734-4B53-A0F6-4544EAC81CDC}" sibTransId="{040AD304-931C-4476-A950-EA475EBE1B2F}"/>
    <dgm:cxn modelId="{64EFD3A2-12B8-42F4-A993-F574A793D8B8}" type="presOf" srcId="{A19947D1-DEC5-4174-A03C-F5E0D2A5B816}" destId="{A7F41C5D-BC93-4A3B-8274-29590FB37ED9}" srcOrd="0" destOrd="0" presId="urn:microsoft.com/office/officeart/2011/layout/HexagonRadial"/>
    <dgm:cxn modelId="{1D320DA4-2E9C-48D9-8A1F-ABA30AAD0DDF}" srcId="{B5BD626A-2F9C-4C10-909C-7691AEA34B6B}" destId="{AF242527-FC59-4097-AEF0-06439DB2E0B0}" srcOrd="0" destOrd="0" parTransId="{1DC7A635-3FAC-45AD-92DC-24E378EB41DE}" sibTransId="{76A5E685-B954-4EF4-970A-E323A36C6AE9}"/>
    <dgm:cxn modelId="{E71295AD-2FA7-44C0-B331-BEFC899CCA93}" type="presOf" srcId="{4E755521-9A73-4D59-9265-51267271642C}" destId="{C43A9298-0EC8-4905-BCA4-5ED5232E3EBB}" srcOrd="0" destOrd="0" presId="urn:microsoft.com/office/officeart/2011/layout/HexagonRadial"/>
    <dgm:cxn modelId="{D7CF35B1-2911-4F9B-B479-2F48AAC81114}" srcId="{B5BD626A-2F9C-4C10-909C-7691AEA34B6B}" destId="{A19947D1-DEC5-4174-A03C-F5E0D2A5B816}" srcOrd="1" destOrd="0" parTransId="{FD5AA353-23DE-4F0C-A404-E6ED9B2E9AE9}" sibTransId="{F7AE7BF4-A663-45CB-8FD3-C3C67BF0B90E}"/>
    <dgm:cxn modelId="{42E094BD-C1BE-439C-ABC0-66C2BC64859A}" type="presOf" srcId="{AF242527-FC59-4097-AEF0-06439DB2E0B0}" destId="{C9BD5A32-627C-440A-B21E-00895D92EEB9}" srcOrd="0" destOrd="0" presId="urn:microsoft.com/office/officeart/2011/layout/HexagonRadial"/>
    <dgm:cxn modelId="{E0EFF1DE-A483-44EF-8AED-51CF16A5DC64}" srcId="{B5BD626A-2F9C-4C10-909C-7691AEA34B6B}" destId="{F7D92E8E-6058-4011-9C21-FD444796B534}" srcOrd="3" destOrd="0" parTransId="{59799FB9-ACB8-4657-A4CE-610D72CBDCDA}" sibTransId="{B29992AE-109A-4973-9C2B-5CBE37D4B0C5}"/>
    <dgm:cxn modelId="{BC4EFAE7-46AE-4D2E-920E-D9DA1E805086}" type="presOf" srcId="{41BBB6D4-2634-4099-98BE-D6F6E12466EE}" destId="{62FD7BA3-7361-4F66-A586-2FF37BCBDAA0}" srcOrd="0" destOrd="0" presId="urn:microsoft.com/office/officeart/2011/layout/HexagonRadial"/>
    <dgm:cxn modelId="{AB4F95EB-E332-4446-8120-D4E44084890B}" type="presOf" srcId="{B5BD626A-2F9C-4C10-909C-7691AEA34B6B}" destId="{A21E8DAB-9063-48A3-903D-D8D661872DF8}" srcOrd="0" destOrd="0" presId="urn:microsoft.com/office/officeart/2011/layout/HexagonRadial"/>
    <dgm:cxn modelId="{669CFAF2-0CB3-44E8-9146-BC74ADE3D2EC}" srcId="{B5BD626A-2F9C-4C10-909C-7691AEA34B6B}" destId="{00697437-56ED-40BD-A795-7F7D300AC23E}" srcOrd="2" destOrd="0" parTransId="{F8480DEF-15E9-4A81-A48B-8594EAA32EED}" sibTransId="{9501F7EA-F5F4-49CF-8DCA-FE90B465EA2A}"/>
    <dgm:cxn modelId="{2543CF28-9531-4913-BC3B-D3ABF15A32DC}" type="presParOf" srcId="{9E566ECC-C5C4-465E-B845-13890CF73E46}" destId="{A21E8DAB-9063-48A3-903D-D8D661872DF8}" srcOrd="0" destOrd="0" presId="urn:microsoft.com/office/officeart/2011/layout/HexagonRadial"/>
    <dgm:cxn modelId="{CCED13F1-683C-4042-8FD7-575C456E4ABC}" type="presParOf" srcId="{9E566ECC-C5C4-465E-B845-13890CF73E46}" destId="{40CFDFBA-24B7-4B29-91EF-CC29EBD8DFD7}" srcOrd="1" destOrd="0" presId="urn:microsoft.com/office/officeart/2011/layout/HexagonRadial"/>
    <dgm:cxn modelId="{08D74A40-A1A1-491C-B368-CFB1A989BA11}" type="presParOf" srcId="{40CFDFBA-24B7-4B29-91EF-CC29EBD8DFD7}" destId="{F2A66366-4E03-4252-B303-F70F0E3F7440}" srcOrd="0" destOrd="0" presId="urn:microsoft.com/office/officeart/2011/layout/HexagonRadial"/>
    <dgm:cxn modelId="{E1239F6B-9F8E-4E74-92A0-BBFAFFF87B13}" type="presParOf" srcId="{9E566ECC-C5C4-465E-B845-13890CF73E46}" destId="{C9BD5A32-627C-440A-B21E-00895D92EEB9}" srcOrd="2" destOrd="0" presId="urn:microsoft.com/office/officeart/2011/layout/HexagonRadial"/>
    <dgm:cxn modelId="{C62E6465-1B74-4543-980C-44D5FE378238}" type="presParOf" srcId="{9E566ECC-C5C4-465E-B845-13890CF73E46}" destId="{51A1DE1A-D7E9-4FEF-A276-166DF3A5587F}" srcOrd="3" destOrd="0" presId="urn:microsoft.com/office/officeart/2011/layout/HexagonRadial"/>
    <dgm:cxn modelId="{87A24E2F-CFEA-4783-AB54-F6654041B621}" type="presParOf" srcId="{51A1DE1A-D7E9-4FEF-A276-166DF3A5587F}" destId="{A57D4149-9C77-47F7-96D4-5B1886CA5278}" srcOrd="0" destOrd="0" presId="urn:microsoft.com/office/officeart/2011/layout/HexagonRadial"/>
    <dgm:cxn modelId="{7EE41D1C-D2C7-41F2-91E3-7860D74CF955}" type="presParOf" srcId="{9E566ECC-C5C4-465E-B845-13890CF73E46}" destId="{A7F41C5D-BC93-4A3B-8274-29590FB37ED9}" srcOrd="4" destOrd="0" presId="urn:microsoft.com/office/officeart/2011/layout/HexagonRadial"/>
    <dgm:cxn modelId="{A74C891D-1371-4076-9E9F-DECDCC829ABF}" type="presParOf" srcId="{9E566ECC-C5C4-465E-B845-13890CF73E46}" destId="{9F2F3E41-8BB5-4AFF-B87C-9AED07048A43}" srcOrd="5" destOrd="0" presId="urn:microsoft.com/office/officeart/2011/layout/HexagonRadial"/>
    <dgm:cxn modelId="{9EC6465E-F6D4-4D09-89A3-DDB850A687FA}" type="presParOf" srcId="{9F2F3E41-8BB5-4AFF-B87C-9AED07048A43}" destId="{D4F37C4E-B6FA-4CEB-9467-CDB5DBDA9D14}" srcOrd="0" destOrd="0" presId="urn:microsoft.com/office/officeart/2011/layout/HexagonRadial"/>
    <dgm:cxn modelId="{9C3D7B60-1577-4E6F-8C4D-384DBF7FEADE}" type="presParOf" srcId="{9E566ECC-C5C4-465E-B845-13890CF73E46}" destId="{90110D4C-3FE3-4257-8E76-6FB888509335}" srcOrd="6" destOrd="0" presId="urn:microsoft.com/office/officeart/2011/layout/HexagonRadial"/>
    <dgm:cxn modelId="{4819A94C-1C8C-4FC1-9C6C-4E4E99AAB14B}" type="presParOf" srcId="{9E566ECC-C5C4-465E-B845-13890CF73E46}" destId="{FC5BDEE6-7074-4AE4-A785-A4E8D97EBC66}" srcOrd="7" destOrd="0" presId="urn:microsoft.com/office/officeart/2011/layout/HexagonRadial"/>
    <dgm:cxn modelId="{C2557762-8190-4C31-8598-6BA0A3DDA333}" type="presParOf" srcId="{FC5BDEE6-7074-4AE4-A785-A4E8D97EBC66}" destId="{2488E6DC-4677-4386-A1EC-AFE91CD2F1BD}" srcOrd="0" destOrd="0" presId="urn:microsoft.com/office/officeart/2011/layout/HexagonRadial"/>
    <dgm:cxn modelId="{8C2E06C9-FFBC-4C99-B0CF-B9382B06FBC0}" type="presParOf" srcId="{9E566ECC-C5C4-465E-B845-13890CF73E46}" destId="{ECF7A3DA-2517-45B6-A4DA-8FB8F9A80D48}" srcOrd="8" destOrd="0" presId="urn:microsoft.com/office/officeart/2011/layout/HexagonRadial"/>
    <dgm:cxn modelId="{76E1566F-99C1-4DCB-B130-7915445DE5A9}" type="presParOf" srcId="{9E566ECC-C5C4-465E-B845-13890CF73E46}" destId="{E0259EAE-E069-4D5B-8CAC-1A1760D20B47}" srcOrd="9" destOrd="0" presId="urn:microsoft.com/office/officeart/2011/layout/HexagonRadial"/>
    <dgm:cxn modelId="{A8E33909-B946-4F08-A755-79963D50A607}" type="presParOf" srcId="{E0259EAE-E069-4D5B-8CAC-1A1760D20B47}" destId="{ABDD64C1-DF34-4931-A7A9-F33442F304BE}" srcOrd="0" destOrd="0" presId="urn:microsoft.com/office/officeart/2011/layout/HexagonRadial"/>
    <dgm:cxn modelId="{36F1A4C4-87B6-4440-815A-28F44DE58EAC}" type="presParOf" srcId="{9E566ECC-C5C4-465E-B845-13890CF73E46}" destId="{62FD7BA3-7361-4F66-A586-2FF37BCBDAA0}" srcOrd="10" destOrd="0" presId="urn:microsoft.com/office/officeart/2011/layout/HexagonRadial"/>
    <dgm:cxn modelId="{B04775C4-B5F6-4255-BE5E-863592DAA03D}" type="presParOf" srcId="{9E566ECC-C5C4-465E-B845-13890CF73E46}" destId="{FEE90E8D-04DF-419C-A1FF-13DEEE0B07DF}" srcOrd="11" destOrd="0" presId="urn:microsoft.com/office/officeart/2011/layout/HexagonRadial"/>
    <dgm:cxn modelId="{A91D6DCF-28E8-4AF5-AAB7-9EAD70EB74FE}" type="presParOf" srcId="{FEE90E8D-04DF-419C-A1FF-13DEEE0B07DF}" destId="{537D8A07-2D5B-4586-A57D-B9D9842482D5}" srcOrd="0" destOrd="0" presId="urn:microsoft.com/office/officeart/2011/layout/HexagonRadial"/>
    <dgm:cxn modelId="{291AEDF7-7B72-4C67-8230-D31C15F415B7}" type="presParOf" srcId="{9E566ECC-C5C4-465E-B845-13890CF73E46}" destId="{C43A9298-0EC8-4905-BCA4-5ED5232E3EBB}"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2BFF6F-A3A4-4A25-8163-AC7D3FFA3F62}"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ID"/>
        </a:p>
      </dgm:t>
    </dgm:pt>
    <dgm:pt modelId="{432ADB93-D96D-4CBD-AFD9-5339CFEB3210}">
      <dgm:prSet phldrT="[Text]" custT="1"/>
      <dgm:spPr/>
      <dgm:t>
        <a:bodyPr/>
        <a:lstStyle/>
        <a:p>
          <a:r>
            <a:rPr lang="en-US" sz="1800" dirty="0"/>
            <a:t>data </a:t>
          </a:r>
          <a:r>
            <a:rPr lang="en-US" sz="1800" dirty="0" err="1"/>
            <a:t>hasil</a:t>
          </a:r>
          <a:r>
            <a:rPr lang="en-US" sz="1800" dirty="0"/>
            <a:t> </a:t>
          </a:r>
          <a:r>
            <a:rPr lang="en-US" sz="1800" dirty="0" err="1"/>
            <a:t>tes</a:t>
          </a:r>
          <a:r>
            <a:rPr lang="en-US" sz="1800" dirty="0"/>
            <a:t> </a:t>
          </a:r>
          <a:r>
            <a:rPr lang="en-US" sz="1800" dirty="0" err="1"/>
            <a:t>tulis</a:t>
          </a:r>
          <a:r>
            <a:rPr lang="en-US" sz="1800" dirty="0"/>
            <a:t> </a:t>
          </a:r>
          <a:r>
            <a:rPr lang="en-US" sz="1800" dirty="0" err="1"/>
            <a:t>siswa</a:t>
          </a:r>
          <a:r>
            <a:rPr lang="en-US" sz="1800" dirty="0"/>
            <a:t> </a:t>
          </a:r>
          <a:endParaRPr lang="en-ID" sz="1800" dirty="0"/>
        </a:p>
      </dgm:t>
    </dgm:pt>
    <dgm:pt modelId="{32AD4E6A-3FEF-4952-A87B-427977648AF5}" type="parTrans" cxnId="{597CDF4F-1F06-44E5-BAFB-B80D9CB4E59D}">
      <dgm:prSet/>
      <dgm:spPr/>
      <dgm:t>
        <a:bodyPr/>
        <a:lstStyle/>
        <a:p>
          <a:endParaRPr lang="en-ID"/>
        </a:p>
      </dgm:t>
    </dgm:pt>
    <dgm:pt modelId="{1A00862B-96AC-4BFA-8522-32FD5AC03B79}" type="sibTrans" cxnId="{597CDF4F-1F06-44E5-BAFB-B80D9CB4E59D}">
      <dgm:prSet/>
      <dgm:spPr/>
      <dgm:t>
        <a:bodyPr/>
        <a:lstStyle/>
        <a:p>
          <a:endParaRPr lang="en-ID"/>
        </a:p>
      </dgm:t>
    </dgm:pt>
    <dgm:pt modelId="{38C65D25-6F51-4B60-B762-A6F6A30691D8}">
      <dgm:prSet phldrT="[Text]" custT="1"/>
      <dgm:spPr/>
      <dgm:t>
        <a:bodyPr/>
        <a:lstStyle/>
        <a:p>
          <a:r>
            <a:rPr lang="en-US" sz="1400" dirty="0"/>
            <a:t>Proses </a:t>
          </a:r>
          <a:r>
            <a:rPr lang="en-US" sz="1400" dirty="0" err="1"/>
            <a:t>penentuan</a:t>
          </a:r>
          <a:r>
            <a:rPr lang="en-US" sz="1400" dirty="0"/>
            <a:t> </a:t>
          </a:r>
          <a:r>
            <a:rPr lang="en-US" sz="1400" dirty="0" err="1"/>
            <a:t>aturan</a:t>
          </a:r>
          <a:r>
            <a:rPr lang="en-US" sz="1400" dirty="0"/>
            <a:t>: </a:t>
          </a:r>
          <a:r>
            <a:rPr lang="en-US" sz="1400" dirty="0" err="1"/>
            <a:t>Mengubah</a:t>
          </a:r>
          <a:r>
            <a:rPr lang="en-US" sz="1400" dirty="0"/>
            <a:t> </a:t>
          </a:r>
          <a:r>
            <a:rPr lang="en-US" sz="1400" dirty="0" err="1"/>
            <a:t>jawabah</a:t>
          </a:r>
          <a:r>
            <a:rPr lang="en-US" sz="1400" dirty="0"/>
            <a:t> </a:t>
          </a:r>
          <a:r>
            <a:rPr lang="en-US" sz="1400" dirty="0" err="1"/>
            <a:t>hasil</a:t>
          </a:r>
          <a:r>
            <a:rPr lang="en-US" sz="1400" dirty="0"/>
            <a:t> </a:t>
          </a:r>
          <a:r>
            <a:rPr lang="en-US" sz="1400" dirty="0" err="1"/>
            <a:t>tes</a:t>
          </a:r>
          <a:r>
            <a:rPr lang="en-US" sz="1400" dirty="0"/>
            <a:t> </a:t>
          </a:r>
          <a:r>
            <a:rPr lang="en-US" sz="1400" dirty="0" err="1"/>
            <a:t>tulis</a:t>
          </a:r>
          <a:r>
            <a:rPr lang="en-US" sz="1400" dirty="0"/>
            <a:t> </a:t>
          </a:r>
          <a:r>
            <a:rPr lang="en-US" sz="1400" dirty="0" err="1"/>
            <a:t>menjadi</a:t>
          </a:r>
          <a:r>
            <a:rPr lang="en-US" sz="1400" dirty="0"/>
            <a:t> </a:t>
          </a:r>
          <a:r>
            <a:rPr lang="en-US" sz="1400" dirty="0" err="1"/>
            <a:t>simbol</a:t>
          </a:r>
          <a:r>
            <a:rPr lang="en-US" sz="1400" dirty="0"/>
            <a:t>  </a:t>
          </a:r>
          <a:endParaRPr lang="en-ID" sz="1400" dirty="0"/>
        </a:p>
      </dgm:t>
    </dgm:pt>
    <dgm:pt modelId="{ECBEC51C-88E9-4D5E-BA76-6CA12D97518E}" type="parTrans" cxnId="{371B79A0-C0CB-4031-9436-761D484E55EA}">
      <dgm:prSet/>
      <dgm:spPr/>
      <dgm:t>
        <a:bodyPr/>
        <a:lstStyle/>
        <a:p>
          <a:endParaRPr lang="en-ID"/>
        </a:p>
      </dgm:t>
    </dgm:pt>
    <dgm:pt modelId="{D7E0433C-213F-48FA-A9FB-887EE2DF4B67}" type="sibTrans" cxnId="{371B79A0-C0CB-4031-9436-761D484E55EA}">
      <dgm:prSet/>
      <dgm:spPr/>
      <dgm:t>
        <a:bodyPr/>
        <a:lstStyle/>
        <a:p>
          <a:endParaRPr lang="en-ID"/>
        </a:p>
      </dgm:t>
    </dgm:pt>
    <dgm:pt modelId="{7C912464-D791-4319-9762-B83205ADD9BF}">
      <dgm:prSet phldrT="[Text]" custT="1"/>
      <dgm:spPr/>
      <dgm:t>
        <a:bodyPr/>
        <a:lstStyle/>
        <a:p>
          <a:r>
            <a:rPr lang="en-US" sz="1600" dirty="0"/>
            <a:t>Peta </a:t>
          </a:r>
          <a:r>
            <a:rPr lang="en-US" sz="1600" dirty="0" err="1"/>
            <a:t>konsep</a:t>
          </a:r>
          <a:r>
            <a:rPr lang="en-US" sz="1600" dirty="0"/>
            <a:t> </a:t>
          </a:r>
          <a:r>
            <a:rPr lang="en-US" sz="1600" dirty="0" err="1"/>
            <a:t>Kompetensi</a:t>
          </a:r>
          <a:r>
            <a:rPr lang="en-US" sz="1600" dirty="0"/>
            <a:t> Dasar </a:t>
          </a:r>
          <a:r>
            <a:rPr lang="en-US" sz="1600" dirty="0" err="1"/>
            <a:t>Matematika</a:t>
          </a:r>
          <a:r>
            <a:rPr lang="en-US" sz="1600" dirty="0"/>
            <a:t> </a:t>
          </a:r>
          <a:r>
            <a:rPr lang="en-US" sz="1600" dirty="0" err="1"/>
            <a:t>terkait</a:t>
          </a:r>
          <a:r>
            <a:rPr lang="en-US" sz="1600" dirty="0"/>
            <a:t> </a:t>
          </a:r>
          <a:r>
            <a:rPr lang="en-US" sz="1600" dirty="0" err="1"/>
            <a:t>bilangan</a:t>
          </a:r>
          <a:endParaRPr lang="en-ID" sz="1600" dirty="0"/>
        </a:p>
      </dgm:t>
    </dgm:pt>
    <dgm:pt modelId="{2A062F09-F3DC-4EEC-BE3D-D0730966B0B5}" type="parTrans" cxnId="{589A6106-471B-41B7-AE5E-393F61EA6310}">
      <dgm:prSet/>
      <dgm:spPr/>
      <dgm:t>
        <a:bodyPr/>
        <a:lstStyle/>
        <a:p>
          <a:endParaRPr lang="en-ID"/>
        </a:p>
      </dgm:t>
    </dgm:pt>
    <dgm:pt modelId="{59D25900-3908-4E41-93B5-DD593B6A73C8}" type="sibTrans" cxnId="{589A6106-471B-41B7-AE5E-393F61EA6310}">
      <dgm:prSet/>
      <dgm:spPr/>
      <dgm:t>
        <a:bodyPr/>
        <a:lstStyle/>
        <a:p>
          <a:endParaRPr lang="en-ID"/>
        </a:p>
      </dgm:t>
    </dgm:pt>
    <dgm:pt modelId="{A68E69C9-0863-4DB7-9624-0CECCE5E25F6}">
      <dgm:prSet phldrT="[Text]" custT="1"/>
      <dgm:spPr/>
      <dgm:t>
        <a:bodyPr/>
        <a:lstStyle/>
        <a:p>
          <a:r>
            <a:rPr lang="en-US" sz="1600" dirty="0" err="1"/>
            <a:t>Tipe</a:t>
          </a:r>
          <a:r>
            <a:rPr lang="en-US" sz="1600" dirty="0"/>
            <a:t> </a:t>
          </a:r>
          <a:r>
            <a:rPr lang="en-US" sz="1600" dirty="0" err="1"/>
            <a:t>Aturan</a:t>
          </a:r>
          <a:r>
            <a:rPr lang="en-US" sz="1600" dirty="0"/>
            <a:t> yang </a:t>
          </a:r>
          <a:r>
            <a:rPr lang="en-US" sz="1600" dirty="0" err="1"/>
            <a:t>dihasilkan</a:t>
          </a:r>
          <a:r>
            <a:rPr lang="en-US" sz="1600" dirty="0"/>
            <a:t> </a:t>
          </a:r>
          <a:r>
            <a:rPr lang="en-US" sz="1600" dirty="0" err="1"/>
            <a:t>menggunakan</a:t>
          </a:r>
          <a:r>
            <a:rPr lang="en-US" sz="1600" dirty="0"/>
            <a:t> </a:t>
          </a:r>
          <a:r>
            <a:rPr lang="en-US" sz="1600" dirty="0" err="1"/>
            <a:t>Assosiation</a:t>
          </a:r>
          <a:r>
            <a:rPr lang="en-US" sz="1600" dirty="0"/>
            <a:t> Rules </a:t>
          </a:r>
          <a:endParaRPr lang="en-ID" sz="1600" dirty="0"/>
        </a:p>
      </dgm:t>
    </dgm:pt>
    <dgm:pt modelId="{49D6174E-7206-4CD9-B543-DDF1632D2888}" type="parTrans" cxnId="{C87D3BD2-7C02-4E29-8302-F3E816AFDF93}">
      <dgm:prSet/>
      <dgm:spPr/>
      <dgm:t>
        <a:bodyPr/>
        <a:lstStyle/>
        <a:p>
          <a:endParaRPr lang="en-ID"/>
        </a:p>
      </dgm:t>
    </dgm:pt>
    <dgm:pt modelId="{57E7AA2F-CCD5-45BB-84C2-5D296B068967}" type="sibTrans" cxnId="{C87D3BD2-7C02-4E29-8302-F3E816AFDF93}">
      <dgm:prSet/>
      <dgm:spPr/>
      <dgm:t>
        <a:bodyPr/>
        <a:lstStyle/>
        <a:p>
          <a:endParaRPr lang="en-ID"/>
        </a:p>
      </dgm:t>
    </dgm:pt>
    <dgm:pt modelId="{BFC70C5E-11DE-4159-9259-9691DE4D517C}">
      <dgm:prSet phldrT="[Text]" custT="1"/>
      <dgm:spPr/>
      <dgm:t>
        <a:bodyPr/>
        <a:lstStyle/>
        <a:p>
          <a:r>
            <a:rPr lang="en-US" sz="1600" dirty="0" err="1"/>
            <a:t>Membangun</a:t>
          </a:r>
          <a:r>
            <a:rPr lang="en-US" sz="1600" dirty="0"/>
            <a:t> peta </a:t>
          </a:r>
          <a:r>
            <a:rPr lang="en-US" sz="1600" dirty="0" err="1"/>
            <a:t>konsep</a:t>
          </a:r>
          <a:endParaRPr lang="en-ID" sz="1600" dirty="0"/>
        </a:p>
      </dgm:t>
    </dgm:pt>
    <dgm:pt modelId="{C6698689-E807-40A3-97E4-C78209C71AAC}" type="parTrans" cxnId="{BE488CEF-17A8-4562-9645-868F885C964E}">
      <dgm:prSet/>
      <dgm:spPr/>
      <dgm:t>
        <a:bodyPr/>
        <a:lstStyle/>
        <a:p>
          <a:endParaRPr lang="en-ID"/>
        </a:p>
      </dgm:t>
    </dgm:pt>
    <dgm:pt modelId="{A49CD343-86B9-4473-A370-BEBDD569FF7E}" type="sibTrans" cxnId="{BE488CEF-17A8-4562-9645-868F885C964E}">
      <dgm:prSet/>
      <dgm:spPr/>
      <dgm:t>
        <a:bodyPr/>
        <a:lstStyle/>
        <a:p>
          <a:endParaRPr lang="en-ID"/>
        </a:p>
      </dgm:t>
    </dgm:pt>
    <dgm:pt modelId="{7273C8A1-5805-4A22-8890-5ABE7F20944D}" type="pres">
      <dgm:prSet presAssocID="{E92BFF6F-A3A4-4A25-8163-AC7D3FFA3F62}" presName="Name0" presStyleCnt="0">
        <dgm:presLayoutVars>
          <dgm:chMax val="11"/>
          <dgm:chPref val="11"/>
          <dgm:dir/>
          <dgm:resizeHandles/>
        </dgm:presLayoutVars>
      </dgm:prSet>
      <dgm:spPr/>
    </dgm:pt>
    <dgm:pt modelId="{FCF59EB8-788A-4E79-AC12-F7A137CE3161}" type="pres">
      <dgm:prSet presAssocID="{7C912464-D791-4319-9762-B83205ADD9BF}" presName="Accent5" presStyleCnt="0"/>
      <dgm:spPr/>
    </dgm:pt>
    <dgm:pt modelId="{B8E40E96-21C5-4BB6-A533-23BE96AD6CE4}" type="pres">
      <dgm:prSet presAssocID="{7C912464-D791-4319-9762-B83205ADD9BF}" presName="Accent" presStyleLbl="node1" presStyleIdx="0" presStyleCnt="5"/>
      <dgm:spPr/>
    </dgm:pt>
    <dgm:pt modelId="{5376254A-2E16-4BB1-8B29-FD988481504B}" type="pres">
      <dgm:prSet presAssocID="{7C912464-D791-4319-9762-B83205ADD9BF}" presName="ParentBackground5" presStyleCnt="0"/>
      <dgm:spPr/>
    </dgm:pt>
    <dgm:pt modelId="{3F87B48E-E92D-46A3-AE0D-3695138B641F}" type="pres">
      <dgm:prSet presAssocID="{7C912464-D791-4319-9762-B83205ADD9BF}" presName="ParentBackground" presStyleLbl="fgAcc1" presStyleIdx="0" presStyleCnt="5"/>
      <dgm:spPr/>
    </dgm:pt>
    <dgm:pt modelId="{58BA2EA0-672C-499F-AA4A-3181E5DF7993}" type="pres">
      <dgm:prSet presAssocID="{7C912464-D791-4319-9762-B83205ADD9BF}" presName="Parent5" presStyleLbl="revTx" presStyleIdx="0" presStyleCnt="0">
        <dgm:presLayoutVars>
          <dgm:chMax val="1"/>
          <dgm:chPref val="1"/>
          <dgm:bulletEnabled val="1"/>
        </dgm:presLayoutVars>
      </dgm:prSet>
      <dgm:spPr/>
    </dgm:pt>
    <dgm:pt modelId="{5C893816-564E-4DA8-B2A8-8A047659BBB7}" type="pres">
      <dgm:prSet presAssocID="{BFC70C5E-11DE-4159-9259-9691DE4D517C}" presName="Accent4" presStyleCnt="0"/>
      <dgm:spPr/>
    </dgm:pt>
    <dgm:pt modelId="{3DD0DDE4-8979-4741-9008-14E0A48F2341}" type="pres">
      <dgm:prSet presAssocID="{BFC70C5E-11DE-4159-9259-9691DE4D517C}" presName="Accent" presStyleLbl="node1" presStyleIdx="1" presStyleCnt="5"/>
      <dgm:spPr/>
    </dgm:pt>
    <dgm:pt modelId="{5F59D04F-340B-4653-840E-3A1F5985B8BD}" type="pres">
      <dgm:prSet presAssocID="{BFC70C5E-11DE-4159-9259-9691DE4D517C}" presName="ParentBackground4" presStyleCnt="0"/>
      <dgm:spPr/>
    </dgm:pt>
    <dgm:pt modelId="{B02F0234-47DE-405B-BA26-CFCAB4354BA1}" type="pres">
      <dgm:prSet presAssocID="{BFC70C5E-11DE-4159-9259-9691DE4D517C}" presName="ParentBackground" presStyleLbl="fgAcc1" presStyleIdx="1" presStyleCnt="5"/>
      <dgm:spPr/>
    </dgm:pt>
    <dgm:pt modelId="{471399EF-F174-4455-B74B-47CED52BFD05}" type="pres">
      <dgm:prSet presAssocID="{BFC70C5E-11DE-4159-9259-9691DE4D517C}" presName="Parent4" presStyleLbl="revTx" presStyleIdx="0" presStyleCnt="0">
        <dgm:presLayoutVars>
          <dgm:chMax val="1"/>
          <dgm:chPref val="1"/>
          <dgm:bulletEnabled val="1"/>
        </dgm:presLayoutVars>
      </dgm:prSet>
      <dgm:spPr/>
    </dgm:pt>
    <dgm:pt modelId="{431F9E55-BE9B-4921-AFAB-7588C7FEB924}" type="pres">
      <dgm:prSet presAssocID="{A68E69C9-0863-4DB7-9624-0CECCE5E25F6}" presName="Accent3" presStyleCnt="0"/>
      <dgm:spPr/>
    </dgm:pt>
    <dgm:pt modelId="{BC9A680C-91FA-492F-92F8-14A099B24927}" type="pres">
      <dgm:prSet presAssocID="{A68E69C9-0863-4DB7-9624-0CECCE5E25F6}" presName="Accent" presStyleLbl="node1" presStyleIdx="2" presStyleCnt="5"/>
      <dgm:spPr/>
    </dgm:pt>
    <dgm:pt modelId="{7608C498-86D0-46FB-A9FE-568DA0869EA2}" type="pres">
      <dgm:prSet presAssocID="{A68E69C9-0863-4DB7-9624-0CECCE5E25F6}" presName="ParentBackground3" presStyleCnt="0"/>
      <dgm:spPr/>
    </dgm:pt>
    <dgm:pt modelId="{7981F252-1D20-45E1-902D-3DE658181EAA}" type="pres">
      <dgm:prSet presAssocID="{A68E69C9-0863-4DB7-9624-0CECCE5E25F6}" presName="ParentBackground" presStyleLbl="fgAcc1" presStyleIdx="2" presStyleCnt="5"/>
      <dgm:spPr/>
    </dgm:pt>
    <dgm:pt modelId="{57CA1D41-6DC4-47C0-A217-6D30DE430A97}" type="pres">
      <dgm:prSet presAssocID="{A68E69C9-0863-4DB7-9624-0CECCE5E25F6}" presName="Parent3" presStyleLbl="revTx" presStyleIdx="0" presStyleCnt="0">
        <dgm:presLayoutVars>
          <dgm:chMax val="1"/>
          <dgm:chPref val="1"/>
          <dgm:bulletEnabled val="1"/>
        </dgm:presLayoutVars>
      </dgm:prSet>
      <dgm:spPr/>
    </dgm:pt>
    <dgm:pt modelId="{30A85DF1-B500-4522-9987-39751CA498C6}" type="pres">
      <dgm:prSet presAssocID="{38C65D25-6F51-4B60-B762-A6F6A30691D8}" presName="Accent2" presStyleCnt="0"/>
      <dgm:spPr/>
    </dgm:pt>
    <dgm:pt modelId="{8045DDBA-6F86-4287-9CB7-CE34919F2DE9}" type="pres">
      <dgm:prSet presAssocID="{38C65D25-6F51-4B60-B762-A6F6A30691D8}" presName="Accent" presStyleLbl="node1" presStyleIdx="3" presStyleCnt="5"/>
      <dgm:spPr/>
    </dgm:pt>
    <dgm:pt modelId="{507CB4AD-096A-4070-AE8D-721A41DEBE8F}" type="pres">
      <dgm:prSet presAssocID="{38C65D25-6F51-4B60-B762-A6F6A30691D8}" presName="ParentBackground2" presStyleCnt="0"/>
      <dgm:spPr/>
    </dgm:pt>
    <dgm:pt modelId="{152BACEB-4F22-4380-80E2-30AA4FE39468}" type="pres">
      <dgm:prSet presAssocID="{38C65D25-6F51-4B60-B762-A6F6A30691D8}" presName="ParentBackground" presStyleLbl="fgAcc1" presStyleIdx="3" presStyleCnt="5"/>
      <dgm:spPr/>
    </dgm:pt>
    <dgm:pt modelId="{D379F872-75AE-4389-B1B6-0796D0995CC4}" type="pres">
      <dgm:prSet presAssocID="{38C65D25-6F51-4B60-B762-A6F6A30691D8}" presName="Parent2" presStyleLbl="revTx" presStyleIdx="0" presStyleCnt="0">
        <dgm:presLayoutVars>
          <dgm:chMax val="1"/>
          <dgm:chPref val="1"/>
          <dgm:bulletEnabled val="1"/>
        </dgm:presLayoutVars>
      </dgm:prSet>
      <dgm:spPr/>
    </dgm:pt>
    <dgm:pt modelId="{0BF96B65-7114-448A-81F1-1437F9EFBCD8}" type="pres">
      <dgm:prSet presAssocID="{432ADB93-D96D-4CBD-AFD9-5339CFEB3210}" presName="Accent1" presStyleCnt="0"/>
      <dgm:spPr/>
    </dgm:pt>
    <dgm:pt modelId="{8A295169-5863-4C7C-8E34-47EA20E39446}" type="pres">
      <dgm:prSet presAssocID="{432ADB93-D96D-4CBD-AFD9-5339CFEB3210}" presName="Accent" presStyleLbl="node1" presStyleIdx="4" presStyleCnt="5"/>
      <dgm:spPr/>
    </dgm:pt>
    <dgm:pt modelId="{23BBBC4C-B25D-4B5E-BACB-5D366EB28FA7}" type="pres">
      <dgm:prSet presAssocID="{432ADB93-D96D-4CBD-AFD9-5339CFEB3210}" presName="ParentBackground1" presStyleCnt="0"/>
      <dgm:spPr/>
    </dgm:pt>
    <dgm:pt modelId="{D7315653-1F58-4F9B-A6EC-8F66904A9C6B}" type="pres">
      <dgm:prSet presAssocID="{432ADB93-D96D-4CBD-AFD9-5339CFEB3210}" presName="ParentBackground" presStyleLbl="fgAcc1" presStyleIdx="4" presStyleCnt="5"/>
      <dgm:spPr/>
    </dgm:pt>
    <dgm:pt modelId="{6CB8FA1F-392F-495B-B974-0E7226D7A015}" type="pres">
      <dgm:prSet presAssocID="{432ADB93-D96D-4CBD-AFD9-5339CFEB3210}" presName="Parent1" presStyleLbl="revTx" presStyleIdx="0" presStyleCnt="0">
        <dgm:presLayoutVars>
          <dgm:chMax val="1"/>
          <dgm:chPref val="1"/>
          <dgm:bulletEnabled val="1"/>
        </dgm:presLayoutVars>
      </dgm:prSet>
      <dgm:spPr/>
    </dgm:pt>
  </dgm:ptLst>
  <dgm:cxnLst>
    <dgm:cxn modelId="{589A6106-471B-41B7-AE5E-393F61EA6310}" srcId="{E92BFF6F-A3A4-4A25-8163-AC7D3FFA3F62}" destId="{7C912464-D791-4319-9762-B83205ADD9BF}" srcOrd="4" destOrd="0" parTransId="{2A062F09-F3DC-4EEC-BE3D-D0730966B0B5}" sibTransId="{59D25900-3908-4E41-93B5-DD593B6A73C8}"/>
    <dgm:cxn modelId="{B839DB0A-7106-44F9-A4F4-F06C00828CBA}" type="presOf" srcId="{BFC70C5E-11DE-4159-9259-9691DE4D517C}" destId="{B02F0234-47DE-405B-BA26-CFCAB4354BA1}" srcOrd="0" destOrd="0" presId="urn:microsoft.com/office/officeart/2011/layout/CircleProcess"/>
    <dgm:cxn modelId="{0E4CFF49-476E-4F0A-AF2C-828CE568F765}" type="presOf" srcId="{BFC70C5E-11DE-4159-9259-9691DE4D517C}" destId="{471399EF-F174-4455-B74B-47CED52BFD05}" srcOrd="1" destOrd="0" presId="urn:microsoft.com/office/officeart/2011/layout/CircleProcess"/>
    <dgm:cxn modelId="{02B80D4C-01AE-4020-B21B-6F5F17E1AD55}" type="presOf" srcId="{A68E69C9-0863-4DB7-9624-0CECCE5E25F6}" destId="{57CA1D41-6DC4-47C0-A217-6D30DE430A97}" srcOrd="1" destOrd="0" presId="urn:microsoft.com/office/officeart/2011/layout/CircleProcess"/>
    <dgm:cxn modelId="{4C021A4F-779D-4709-9385-5E8F64FE36AF}" type="presOf" srcId="{38C65D25-6F51-4B60-B762-A6F6A30691D8}" destId="{D379F872-75AE-4389-B1B6-0796D0995CC4}" srcOrd="1" destOrd="0" presId="urn:microsoft.com/office/officeart/2011/layout/CircleProcess"/>
    <dgm:cxn modelId="{597CDF4F-1F06-44E5-BAFB-B80D9CB4E59D}" srcId="{E92BFF6F-A3A4-4A25-8163-AC7D3FFA3F62}" destId="{432ADB93-D96D-4CBD-AFD9-5339CFEB3210}" srcOrd="0" destOrd="0" parTransId="{32AD4E6A-3FEF-4952-A87B-427977648AF5}" sibTransId="{1A00862B-96AC-4BFA-8522-32FD5AC03B79}"/>
    <dgm:cxn modelId="{A1558188-6624-4823-9ABF-B901AB4257AC}" type="presOf" srcId="{7C912464-D791-4319-9762-B83205ADD9BF}" destId="{3F87B48E-E92D-46A3-AE0D-3695138B641F}" srcOrd="0" destOrd="0" presId="urn:microsoft.com/office/officeart/2011/layout/CircleProcess"/>
    <dgm:cxn modelId="{87CD199A-25DE-4582-B897-65E6F5AE75A5}" type="presOf" srcId="{432ADB93-D96D-4CBD-AFD9-5339CFEB3210}" destId="{D7315653-1F58-4F9B-A6EC-8F66904A9C6B}" srcOrd="0" destOrd="0" presId="urn:microsoft.com/office/officeart/2011/layout/CircleProcess"/>
    <dgm:cxn modelId="{371B79A0-C0CB-4031-9436-761D484E55EA}" srcId="{E92BFF6F-A3A4-4A25-8163-AC7D3FFA3F62}" destId="{38C65D25-6F51-4B60-B762-A6F6A30691D8}" srcOrd="1" destOrd="0" parTransId="{ECBEC51C-88E9-4D5E-BA76-6CA12D97518E}" sibTransId="{D7E0433C-213F-48FA-A9FB-887EE2DF4B67}"/>
    <dgm:cxn modelId="{6690D7AB-4A19-4C08-99A0-F053BAF24932}" type="presOf" srcId="{A68E69C9-0863-4DB7-9624-0CECCE5E25F6}" destId="{7981F252-1D20-45E1-902D-3DE658181EAA}" srcOrd="0" destOrd="0" presId="urn:microsoft.com/office/officeart/2011/layout/CircleProcess"/>
    <dgm:cxn modelId="{B1147AB7-7946-4997-85A9-6AD4C7007915}" type="presOf" srcId="{7C912464-D791-4319-9762-B83205ADD9BF}" destId="{58BA2EA0-672C-499F-AA4A-3181E5DF7993}" srcOrd="1" destOrd="0" presId="urn:microsoft.com/office/officeart/2011/layout/CircleProcess"/>
    <dgm:cxn modelId="{C87D3BD2-7C02-4E29-8302-F3E816AFDF93}" srcId="{E92BFF6F-A3A4-4A25-8163-AC7D3FFA3F62}" destId="{A68E69C9-0863-4DB7-9624-0CECCE5E25F6}" srcOrd="2" destOrd="0" parTransId="{49D6174E-7206-4CD9-B543-DDF1632D2888}" sibTransId="{57E7AA2F-CCD5-45BB-84C2-5D296B068967}"/>
    <dgm:cxn modelId="{77B06EDB-6F00-4C28-955F-55254D1BC02A}" type="presOf" srcId="{E92BFF6F-A3A4-4A25-8163-AC7D3FFA3F62}" destId="{7273C8A1-5805-4A22-8890-5ABE7F20944D}" srcOrd="0" destOrd="0" presId="urn:microsoft.com/office/officeart/2011/layout/CircleProcess"/>
    <dgm:cxn modelId="{BE488CEF-17A8-4562-9645-868F885C964E}" srcId="{E92BFF6F-A3A4-4A25-8163-AC7D3FFA3F62}" destId="{BFC70C5E-11DE-4159-9259-9691DE4D517C}" srcOrd="3" destOrd="0" parTransId="{C6698689-E807-40A3-97E4-C78209C71AAC}" sibTransId="{A49CD343-86B9-4473-A370-BEBDD569FF7E}"/>
    <dgm:cxn modelId="{99BF3CF5-F6B6-4559-9032-96B4819890FE}" type="presOf" srcId="{432ADB93-D96D-4CBD-AFD9-5339CFEB3210}" destId="{6CB8FA1F-392F-495B-B974-0E7226D7A015}" srcOrd="1" destOrd="0" presId="urn:microsoft.com/office/officeart/2011/layout/CircleProcess"/>
    <dgm:cxn modelId="{56D610FC-CE3B-4372-90B1-A04984D37B56}" type="presOf" srcId="{38C65D25-6F51-4B60-B762-A6F6A30691D8}" destId="{152BACEB-4F22-4380-80E2-30AA4FE39468}" srcOrd="0" destOrd="0" presId="urn:microsoft.com/office/officeart/2011/layout/CircleProcess"/>
    <dgm:cxn modelId="{23346828-85AF-490F-9E42-C88E10DD7E39}" type="presParOf" srcId="{7273C8A1-5805-4A22-8890-5ABE7F20944D}" destId="{FCF59EB8-788A-4E79-AC12-F7A137CE3161}" srcOrd="0" destOrd="0" presId="urn:microsoft.com/office/officeart/2011/layout/CircleProcess"/>
    <dgm:cxn modelId="{C5C11B04-6EC9-4B55-9B71-D384D572844E}" type="presParOf" srcId="{FCF59EB8-788A-4E79-AC12-F7A137CE3161}" destId="{B8E40E96-21C5-4BB6-A533-23BE96AD6CE4}" srcOrd="0" destOrd="0" presId="urn:microsoft.com/office/officeart/2011/layout/CircleProcess"/>
    <dgm:cxn modelId="{4974270C-E8BF-49AA-A176-0278AF173D7A}" type="presParOf" srcId="{7273C8A1-5805-4A22-8890-5ABE7F20944D}" destId="{5376254A-2E16-4BB1-8B29-FD988481504B}" srcOrd="1" destOrd="0" presId="urn:microsoft.com/office/officeart/2011/layout/CircleProcess"/>
    <dgm:cxn modelId="{A1E12849-3566-4F61-AB36-3BF7F287C8E4}" type="presParOf" srcId="{5376254A-2E16-4BB1-8B29-FD988481504B}" destId="{3F87B48E-E92D-46A3-AE0D-3695138B641F}" srcOrd="0" destOrd="0" presId="urn:microsoft.com/office/officeart/2011/layout/CircleProcess"/>
    <dgm:cxn modelId="{1146AE1F-0D23-4708-9B7F-A885A32DE630}" type="presParOf" srcId="{7273C8A1-5805-4A22-8890-5ABE7F20944D}" destId="{58BA2EA0-672C-499F-AA4A-3181E5DF7993}" srcOrd="2" destOrd="0" presId="urn:microsoft.com/office/officeart/2011/layout/CircleProcess"/>
    <dgm:cxn modelId="{B4EFCD83-84FE-417D-B548-0DFE321BB38E}" type="presParOf" srcId="{7273C8A1-5805-4A22-8890-5ABE7F20944D}" destId="{5C893816-564E-4DA8-B2A8-8A047659BBB7}" srcOrd="3" destOrd="0" presId="urn:microsoft.com/office/officeart/2011/layout/CircleProcess"/>
    <dgm:cxn modelId="{F52897B6-5E64-4AA9-946F-4B101E94945C}" type="presParOf" srcId="{5C893816-564E-4DA8-B2A8-8A047659BBB7}" destId="{3DD0DDE4-8979-4741-9008-14E0A48F2341}" srcOrd="0" destOrd="0" presId="urn:microsoft.com/office/officeart/2011/layout/CircleProcess"/>
    <dgm:cxn modelId="{119F61ED-6552-471A-AA0A-075681701D52}" type="presParOf" srcId="{7273C8A1-5805-4A22-8890-5ABE7F20944D}" destId="{5F59D04F-340B-4653-840E-3A1F5985B8BD}" srcOrd="4" destOrd="0" presId="urn:microsoft.com/office/officeart/2011/layout/CircleProcess"/>
    <dgm:cxn modelId="{617BD2F4-48D0-4C68-94B3-E42F794C91EF}" type="presParOf" srcId="{5F59D04F-340B-4653-840E-3A1F5985B8BD}" destId="{B02F0234-47DE-405B-BA26-CFCAB4354BA1}" srcOrd="0" destOrd="0" presId="urn:microsoft.com/office/officeart/2011/layout/CircleProcess"/>
    <dgm:cxn modelId="{D267093B-DE8F-4A38-ABF5-90E218B406AD}" type="presParOf" srcId="{7273C8A1-5805-4A22-8890-5ABE7F20944D}" destId="{471399EF-F174-4455-B74B-47CED52BFD05}" srcOrd="5" destOrd="0" presId="urn:microsoft.com/office/officeart/2011/layout/CircleProcess"/>
    <dgm:cxn modelId="{A15565F3-E095-40F0-9D34-6036E46AB0A0}" type="presParOf" srcId="{7273C8A1-5805-4A22-8890-5ABE7F20944D}" destId="{431F9E55-BE9B-4921-AFAB-7588C7FEB924}" srcOrd="6" destOrd="0" presId="urn:microsoft.com/office/officeart/2011/layout/CircleProcess"/>
    <dgm:cxn modelId="{0C25E298-46DF-4789-BA44-549D86EB3093}" type="presParOf" srcId="{431F9E55-BE9B-4921-AFAB-7588C7FEB924}" destId="{BC9A680C-91FA-492F-92F8-14A099B24927}" srcOrd="0" destOrd="0" presId="urn:microsoft.com/office/officeart/2011/layout/CircleProcess"/>
    <dgm:cxn modelId="{B4F2F2A6-9184-498E-8111-8FCFF82DD543}" type="presParOf" srcId="{7273C8A1-5805-4A22-8890-5ABE7F20944D}" destId="{7608C498-86D0-46FB-A9FE-568DA0869EA2}" srcOrd="7" destOrd="0" presId="urn:microsoft.com/office/officeart/2011/layout/CircleProcess"/>
    <dgm:cxn modelId="{97C84583-7A35-47F9-A090-2C892533F3A6}" type="presParOf" srcId="{7608C498-86D0-46FB-A9FE-568DA0869EA2}" destId="{7981F252-1D20-45E1-902D-3DE658181EAA}" srcOrd="0" destOrd="0" presId="urn:microsoft.com/office/officeart/2011/layout/CircleProcess"/>
    <dgm:cxn modelId="{5B33B83A-32D1-4E07-9942-75F6B1024D22}" type="presParOf" srcId="{7273C8A1-5805-4A22-8890-5ABE7F20944D}" destId="{57CA1D41-6DC4-47C0-A217-6D30DE430A97}" srcOrd="8" destOrd="0" presId="urn:microsoft.com/office/officeart/2011/layout/CircleProcess"/>
    <dgm:cxn modelId="{0B4A29B1-A4BE-472F-A233-BB88C80B694A}" type="presParOf" srcId="{7273C8A1-5805-4A22-8890-5ABE7F20944D}" destId="{30A85DF1-B500-4522-9987-39751CA498C6}" srcOrd="9" destOrd="0" presId="urn:microsoft.com/office/officeart/2011/layout/CircleProcess"/>
    <dgm:cxn modelId="{B6C87B27-47B9-4958-BADB-7D14D7D7CB27}" type="presParOf" srcId="{30A85DF1-B500-4522-9987-39751CA498C6}" destId="{8045DDBA-6F86-4287-9CB7-CE34919F2DE9}" srcOrd="0" destOrd="0" presId="urn:microsoft.com/office/officeart/2011/layout/CircleProcess"/>
    <dgm:cxn modelId="{B8DCEA6D-7191-4F3D-BA4C-7AF8496D411F}" type="presParOf" srcId="{7273C8A1-5805-4A22-8890-5ABE7F20944D}" destId="{507CB4AD-096A-4070-AE8D-721A41DEBE8F}" srcOrd="10" destOrd="0" presId="urn:microsoft.com/office/officeart/2011/layout/CircleProcess"/>
    <dgm:cxn modelId="{E0165CD4-C3A8-49AE-921F-ACD2509964E5}" type="presParOf" srcId="{507CB4AD-096A-4070-AE8D-721A41DEBE8F}" destId="{152BACEB-4F22-4380-80E2-30AA4FE39468}" srcOrd="0" destOrd="0" presId="urn:microsoft.com/office/officeart/2011/layout/CircleProcess"/>
    <dgm:cxn modelId="{9D2A2049-EF75-425B-9232-36DBCBE8761A}" type="presParOf" srcId="{7273C8A1-5805-4A22-8890-5ABE7F20944D}" destId="{D379F872-75AE-4389-B1B6-0796D0995CC4}" srcOrd="11" destOrd="0" presId="urn:microsoft.com/office/officeart/2011/layout/CircleProcess"/>
    <dgm:cxn modelId="{C7934F64-5C42-4FF2-B6CD-BF5336B8AA2E}" type="presParOf" srcId="{7273C8A1-5805-4A22-8890-5ABE7F20944D}" destId="{0BF96B65-7114-448A-81F1-1437F9EFBCD8}" srcOrd="12" destOrd="0" presId="urn:microsoft.com/office/officeart/2011/layout/CircleProcess"/>
    <dgm:cxn modelId="{082CCBF4-8AD3-44E1-A6EE-D949A9F05C08}" type="presParOf" srcId="{0BF96B65-7114-448A-81F1-1437F9EFBCD8}" destId="{8A295169-5863-4C7C-8E34-47EA20E39446}" srcOrd="0" destOrd="0" presId="urn:microsoft.com/office/officeart/2011/layout/CircleProcess"/>
    <dgm:cxn modelId="{E27A9DCD-8FDE-415A-B4CD-A9C3D2D23C1E}" type="presParOf" srcId="{7273C8A1-5805-4A22-8890-5ABE7F20944D}" destId="{23BBBC4C-B25D-4B5E-BACB-5D366EB28FA7}" srcOrd="13" destOrd="0" presId="urn:microsoft.com/office/officeart/2011/layout/CircleProcess"/>
    <dgm:cxn modelId="{7231203D-E81F-4D82-9A81-25FE87598368}" type="presParOf" srcId="{23BBBC4C-B25D-4B5E-BACB-5D366EB28FA7}" destId="{D7315653-1F58-4F9B-A6EC-8F66904A9C6B}" srcOrd="0" destOrd="0" presId="urn:microsoft.com/office/officeart/2011/layout/CircleProcess"/>
    <dgm:cxn modelId="{ECE135ED-A838-4BD0-BE77-FB2A7266B2FB}" type="presParOf" srcId="{7273C8A1-5805-4A22-8890-5ABE7F20944D}" destId="{6CB8FA1F-392F-495B-B974-0E7226D7A015}"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6151E3-969E-44ED-A287-DF8EBBE05E1B}"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B5BD626A-2F9C-4C10-909C-7691AEA34B6B}">
      <dgm:prSet phldrT="[Text]" custT="1"/>
      <dgm:spPr>
        <a:solidFill>
          <a:schemeClr val="accent1">
            <a:lumMod val="50000"/>
          </a:schemeClr>
        </a:solidFill>
      </dgm:spPr>
      <dgm:t>
        <a:bodyPr/>
        <a:lstStyle/>
        <a:p>
          <a:r>
            <a:rPr lang="en-US" sz="2000"/>
            <a:t>AI for Food Supply</a:t>
          </a:r>
        </a:p>
      </dgm:t>
    </dgm:pt>
    <dgm:pt modelId="{EF11908B-628D-441D-8764-A06CE34E9A8C}" type="parTrans" cxnId="{FDBBD163-D2A0-42EF-8C2F-752FBDB1D0C9}">
      <dgm:prSet/>
      <dgm:spPr/>
      <dgm:t>
        <a:bodyPr/>
        <a:lstStyle/>
        <a:p>
          <a:endParaRPr lang="en-US" sz="2400"/>
        </a:p>
      </dgm:t>
    </dgm:pt>
    <dgm:pt modelId="{FDBF0408-78C2-4F16-98DD-A6E645B2FC2F}" type="sibTrans" cxnId="{FDBBD163-D2A0-42EF-8C2F-752FBDB1D0C9}">
      <dgm:prSet/>
      <dgm:spPr/>
      <dgm:t>
        <a:bodyPr/>
        <a:lstStyle/>
        <a:p>
          <a:endParaRPr lang="en-US" sz="2400"/>
        </a:p>
      </dgm:t>
    </dgm:pt>
    <dgm:pt modelId="{AF242527-FC59-4097-AEF0-06439DB2E0B0}">
      <dgm:prSet phldrT="[Text]" custT="1"/>
      <dgm:spPr/>
      <dgm:t>
        <a:bodyPr/>
        <a:lstStyle/>
        <a:p>
          <a:r>
            <a:rPr lang="en-US" sz="2000" dirty="0"/>
            <a:t>Drone for Plant monitoring</a:t>
          </a:r>
        </a:p>
      </dgm:t>
    </dgm:pt>
    <dgm:pt modelId="{1DC7A635-3FAC-45AD-92DC-24E378EB41DE}" type="parTrans" cxnId="{1D320DA4-2E9C-48D9-8A1F-ABA30AAD0DDF}">
      <dgm:prSet/>
      <dgm:spPr/>
      <dgm:t>
        <a:bodyPr/>
        <a:lstStyle/>
        <a:p>
          <a:endParaRPr lang="en-US" sz="2400"/>
        </a:p>
      </dgm:t>
    </dgm:pt>
    <dgm:pt modelId="{76A5E685-B954-4EF4-970A-E323A36C6AE9}" type="sibTrans" cxnId="{1D320DA4-2E9C-48D9-8A1F-ABA30AAD0DDF}">
      <dgm:prSet/>
      <dgm:spPr/>
      <dgm:t>
        <a:bodyPr/>
        <a:lstStyle/>
        <a:p>
          <a:endParaRPr lang="en-US" sz="2400"/>
        </a:p>
      </dgm:t>
    </dgm:pt>
    <dgm:pt modelId="{A19947D1-DEC5-4174-A03C-F5E0D2A5B816}">
      <dgm:prSet phldrT="[Text]" custT="1"/>
      <dgm:spPr/>
      <dgm:t>
        <a:bodyPr/>
        <a:lstStyle/>
        <a:p>
          <a:r>
            <a:rPr lang="en-US" sz="2000"/>
            <a:t>Crop Prediction</a:t>
          </a:r>
        </a:p>
      </dgm:t>
    </dgm:pt>
    <dgm:pt modelId="{FD5AA353-23DE-4F0C-A404-E6ED9B2E9AE9}" type="parTrans" cxnId="{D7CF35B1-2911-4F9B-B479-2F48AAC81114}">
      <dgm:prSet/>
      <dgm:spPr/>
      <dgm:t>
        <a:bodyPr/>
        <a:lstStyle/>
        <a:p>
          <a:endParaRPr lang="en-US" sz="2400"/>
        </a:p>
      </dgm:t>
    </dgm:pt>
    <dgm:pt modelId="{F7AE7BF4-A663-45CB-8FD3-C3C67BF0B90E}" type="sibTrans" cxnId="{D7CF35B1-2911-4F9B-B479-2F48AAC81114}">
      <dgm:prSet/>
      <dgm:spPr/>
      <dgm:t>
        <a:bodyPr/>
        <a:lstStyle/>
        <a:p>
          <a:endParaRPr lang="en-US" sz="2400"/>
        </a:p>
      </dgm:t>
    </dgm:pt>
    <dgm:pt modelId="{00697437-56ED-40BD-A795-7F7D300AC23E}">
      <dgm:prSet phldrT="[Text]" custT="1"/>
      <dgm:spPr/>
      <dgm:t>
        <a:bodyPr/>
        <a:lstStyle/>
        <a:p>
          <a:r>
            <a:rPr lang="en-US" sz="2000"/>
            <a:t>Smart Supply Chain</a:t>
          </a:r>
        </a:p>
      </dgm:t>
    </dgm:pt>
    <dgm:pt modelId="{F8480DEF-15E9-4A81-A48B-8594EAA32EED}" type="parTrans" cxnId="{669CFAF2-0CB3-44E8-9146-BC74ADE3D2EC}">
      <dgm:prSet/>
      <dgm:spPr/>
      <dgm:t>
        <a:bodyPr/>
        <a:lstStyle/>
        <a:p>
          <a:endParaRPr lang="en-US" sz="2400"/>
        </a:p>
      </dgm:t>
    </dgm:pt>
    <dgm:pt modelId="{9501F7EA-F5F4-49CF-8DCA-FE90B465EA2A}" type="sibTrans" cxnId="{669CFAF2-0CB3-44E8-9146-BC74ADE3D2EC}">
      <dgm:prSet/>
      <dgm:spPr/>
      <dgm:t>
        <a:bodyPr/>
        <a:lstStyle/>
        <a:p>
          <a:endParaRPr lang="en-US" sz="2400"/>
        </a:p>
      </dgm:t>
    </dgm:pt>
    <dgm:pt modelId="{F7D92E8E-6058-4011-9C21-FD444796B534}">
      <dgm:prSet phldrT="[Text]" custT="1"/>
      <dgm:spPr/>
      <dgm:t>
        <a:bodyPr/>
        <a:lstStyle/>
        <a:p>
          <a:r>
            <a:rPr lang="en-US" sz="2000"/>
            <a:t>Precission Farming</a:t>
          </a:r>
        </a:p>
      </dgm:t>
    </dgm:pt>
    <dgm:pt modelId="{59799FB9-ACB8-4657-A4CE-610D72CBDCDA}" type="parTrans" cxnId="{E0EFF1DE-A483-44EF-8AED-51CF16A5DC64}">
      <dgm:prSet/>
      <dgm:spPr/>
      <dgm:t>
        <a:bodyPr/>
        <a:lstStyle/>
        <a:p>
          <a:endParaRPr lang="en-US" sz="2400"/>
        </a:p>
      </dgm:t>
    </dgm:pt>
    <dgm:pt modelId="{B29992AE-109A-4973-9C2B-5CBE37D4B0C5}" type="sibTrans" cxnId="{E0EFF1DE-A483-44EF-8AED-51CF16A5DC64}">
      <dgm:prSet/>
      <dgm:spPr/>
      <dgm:t>
        <a:bodyPr/>
        <a:lstStyle/>
        <a:p>
          <a:endParaRPr lang="en-US" sz="2400"/>
        </a:p>
      </dgm:t>
    </dgm:pt>
    <dgm:pt modelId="{41BBB6D4-2634-4099-98BE-D6F6E12466EE}">
      <dgm:prSet phldrT="[Text]" custT="1"/>
      <dgm:spPr/>
      <dgm:t>
        <a:bodyPr/>
        <a:lstStyle/>
        <a:p>
          <a:r>
            <a:rPr lang="en-US" sz="2000"/>
            <a:t>Plant Disease Detection</a:t>
          </a:r>
        </a:p>
      </dgm:t>
    </dgm:pt>
    <dgm:pt modelId="{8A811265-D41E-4DD5-86AA-37CABD81ABBD}" type="parTrans" cxnId="{31280578-38FE-4672-AA36-66A0FBE89156}">
      <dgm:prSet/>
      <dgm:spPr/>
      <dgm:t>
        <a:bodyPr/>
        <a:lstStyle/>
        <a:p>
          <a:endParaRPr lang="en-US" sz="2400"/>
        </a:p>
      </dgm:t>
    </dgm:pt>
    <dgm:pt modelId="{C49F1508-1A79-42FB-BE69-ED185555DC34}" type="sibTrans" cxnId="{31280578-38FE-4672-AA36-66A0FBE89156}">
      <dgm:prSet/>
      <dgm:spPr/>
      <dgm:t>
        <a:bodyPr/>
        <a:lstStyle/>
        <a:p>
          <a:endParaRPr lang="en-US" sz="2400"/>
        </a:p>
      </dgm:t>
    </dgm:pt>
    <dgm:pt modelId="{4E755521-9A73-4D59-9265-51267271642C}">
      <dgm:prSet phldrT="[Text]" custT="1"/>
      <dgm:spPr/>
      <dgm:t>
        <a:bodyPr/>
        <a:lstStyle/>
        <a:p>
          <a:r>
            <a:rPr lang="en-US" sz="2000"/>
            <a:t>AI for Food Quality</a:t>
          </a:r>
        </a:p>
      </dgm:t>
    </dgm:pt>
    <dgm:pt modelId="{2629BE32-A734-4B53-A0F6-4544EAC81CDC}" type="parTrans" cxnId="{FE75928F-17E9-480E-8901-79D79D886C85}">
      <dgm:prSet/>
      <dgm:spPr/>
      <dgm:t>
        <a:bodyPr/>
        <a:lstStyle/>
        <a:p>
          <a:endParaRPr lang="en-US" sz="2400"/>
        </a:p>
      </dgm:t>
    </dgm:pt>
    <dgm:pt modelId="{040AD304-931C-4476-A950-EA475EBE1B2F}" type="sibTrans" cxnId="{FE75928F-17E9-480E-8901-79D79D886C85}">
      <dgm:prSet/>
      <dgm:spPr/>
      <dgm:t>
        <a:bodyPr/>
        <a:lstStyle/>
        <a:p>
          <a:endParaRPr lang="en-US" sz="2400"/>
        </a:p>
      </dgm:t>
    </dgm:pt>
    <dgm:pt modelId="{9E566ECC-C5C4-465E-B845-13890CF73E46}" type="pres">
      <dgm:prSet presAssocID="{BE6151E3-969E-44ED-A287-DF8EBBE05E1B}" presName="Name0" presStyleCnt="0">
        <dgm:presLayoutVars>
          <dgm:chMax val="1"/>
          <dgm:chPref val="1"/>
          <dgm:dir/>
          <dgm:animOne val="branch"/>
          <dgm:animLvl val="lvl"/>
        </dgm:presLayoutVars>
      </dgm:prSet>
      <dgm:spPr/>
    </dgm:pt>
    <dgm:pt modelId="{A21E8DAB-9063-48A3-903D-D8D661872DF8}" type="pres">
      <dgm:prSet presAssocID="{B5BD626A-2F9C-4C10-909C-7691AEA34B6B}" presName="Parent" presStyleLbl="node0" presStyleIdx="0" presStyleCnt="1">
        <dgm:presLayoutVars>
          <dgm:chMax val="6"/>
          <dgm:chPref val="6"/>
        </dgm:presLayoutVars>
      </dgm:prSet>
      <dgm:spPr/>
    </dgm:pt>
    <dgm:pt modelId="{40CFDFBA-24B7-4B29-91EF-CC29EBD8DFD7}" type="pres">
      <dgm:prSet presAssocID="{AF242527-FC59-4097-AEF0-06439DB2E0B0}" presName="Accent1" presStyleCnt="0"/>
      <dgm:spPr/>
    </dgm:pt>
    <dgm:pt modelId="{F2A66366-4E03-4252-B303-F70F0E3F7440}" type="pres">
      <dgm:prSet presAssocID="{AF242527-FC59-4097-AEF0-06439DB2E0B0}" presName="Accent" presStyleLbl="bgShp" presStyleIdx="0" presStyleCnt="6"/>
      <dgm:spPr/>
    </dgm:pt>
    <dgm:pt modelId="{C9BD5A32-627C-440A-B21E-00895D92EEB9}" type="pres">
      <dgm:prSet presAssocID="{AF242527-FC59-4097-AEF0-06439DB2E0B0}" presName="Child1" presStyleLbl="node1" presStyleIdx="0" presStyleCnt="6">
        <dgm:presLayoutVars>
          <dgm:chMax val="0"/>
          <dgm:chPref val="0"/>
          <dgm:bulletEnabled val="1"/>
        </dgm:presLayoutVars>
      </dgm:prSet>
      <dgm:spPr/>
    </dgm:pt>
    <dgm:pt modelId="{51A1DE1A-D7E9-4FEF-A276-166DF3A5587F}" type="pres">
      <dgm:prSet presAssocID="{A19947D1-DEC5-4174-A03C-F5E0D2A5B816}" presName="Accent2" presStyleCnt="0"/>
      <dgm:spPr/>
    </dgm:pt>
    <dgm:pt modelId="{A57D4149-9C77-47F7-96D4-5B1886CA5278}" type="pres">
      <dgm:prSet presAssocID="{A19947D1-DEC5-4174-A03C-F5E0D2A5B816}" presName="Accent" presStyleLbl="bgShp" presStyleIdx="1" presStyleCnt="6"/>
      <dgm:spPr/>
    </dgm:pt>
    <dgm:pt modelId="{A7F41C5D-BC93-4A3B-8274-29590FB37ED9}" type="pres">
      <dgm:prSet presAssocID="{A19947D1-DEC5-4174-A03C-F5E0D2A5B816}" presName="Child2" presStyleLbl="node1" presStyleIdx="1" presStyleCnt="6">
        <dgm:presLayoutVars>
          <dgm:chMax val="0"/>
          <dgm:chPref val="0"/>
          <dgm:bulletEnabled val="1"/>
        </dgm:presLayoutVars>
      </dgm:prSet>
      <dgm:spPr/>
    </dgm:pt>
    <dgm:pt modelId="{9F2F3E41-8BB5-4AFF-B87C-9AED07048A43}" type="pres">
      <dgm:prSet presAssocID="{00697437-56ED-40BD-A795-7F7D300AC23E}" presName="Accent3" presStyleCnt="0"/>
      <dgm:spPr/>
    </dgm:pt>
    <dgm:pt modelId="{D4F37C4E-B6FA-4CEB-9467-CDB5DBDA9D14}" type="pres">
      <dgm:prSet presAssocID="{00697437-56ED-40BD-A795-7F7D300AC23E}" presName="Accent" presStyleLbl="bgShp" presStyleIdx="2" presStyleCnt="6"/>
      <dgm:spPr/>
    </dgm:pt>
    <dgm:pt modelId="{90110D4C-3FE3-4257-8E76-6FB888509335}" type="pres">
      <dgm:prSet presAssocID="{00697437-56ED-40BD-A795-7F7D300AC23E}" presName="Child3" presStyleLbl="node1" presStyleIdx="2" presStyleCnt="6">
        <dgm:presLayoutVars>
          <dgm:chMax val="0"/>
          <dgm:chPref val="0"/>
          <dgm:bulletEnabled val="1"/>
        </dgm:presLayoutVars>
      </dgm:prSet>
      <dgm:spPr/>
    </dgm:pt>
    <dgm:pt modelId="{FC5BDEE6-7074-4AE4-A785-A4E8D97EBC66}" type="pres">
      <dgm:prSet presAssocID="{F7D92E8E-6058-4011-9C21-FD444796B534}" presName="Accent4" presStyleCnt="0"/>
      <dgm:spPr/>
    </dgm:pt>
    <dgm:pt modelId="{2488E6DC-4677-4386-A1EC-AFE91CD2F1BD}" type="pres">
      <dgm:prSet presAssocID="{F7D92E8E-6058-4011-9C21-FD444796B534}" presName="Accent" presStyleLbl="bgShp" presStyleIdx="3" presStyleCnt="6"/>
      <dgm:spPr/>
    </dgm:pt>
    <dgm:pt modelId="{ECF7A3DA-2517-45B6-A4DA-8FB8F9A80D48}" type="pres">
      <dgm:prSet presAssocID="{F7D92E8E-6058-4011-9C21-FD444796B534}" presName="Child4" presStyleLbl="node1" presStyleIdx="3" presStyleCnt="6">
        <dgm:presLayoutVars>
          <dgm:chMax val="0"/>
          <dgm:chPref val="0"/>
          <dgm:bulletEnabled val="1"/>
        </dgm:presLayoutVars>
      </dgm:prSet>
      <dgm:spPr/>
    </dgm:pt>
    <dgm:pt modelId="{E0259EAE-E069-4D5B-8CAC-1A1760D20B47}" type="pres">
      <dgm:prSet presAssocID="{41BBB6D4-2634-4099-98BE-D6F6E12466EE}" presName="Accent5" presStyleCnt="0"/>
      <dgm:spPr/>
    </dgm:pt>
    <dgm:pt modelId="{ABDD64C1-DF34-4931-A7A9-F33442F304BE}" type="pres">
      <dgm:prSet presAssocID="{41BBB6D4-2634-4099-98BE-D6F6E12466EE}" presName="Accent" presStyleLbl="bgShp" presStyleIdx="4" presStyleCnt="6"/>
      <dgm:spPr/>
    </dgm:pt>
    <dgm:pt modelId="{62FD7BA3-7361-4F66-A586-2FF37BCBDAA0}" type="pres">
      <dgm:prSet presAssocID="{41BBB6D4-2634-4099-98BE-D6F6E12466EE}" presName="Child5" presStyleLbl="node1" presStyleIdx="4" presStyleCnt="6">
        <dgm:presLayoutVars>
          <dgm:chMax val="0"/>
          <dgm:chPref val="0"/>
          <dgm:bulletEnabled val="1"/>
        </dgm:presLayoutVars>
      </dgm:prSet>
      <dgm:spPr/>
    </dgm:pt>
    <dgm:pt modelId="{FEE90E8D-04DF-419C-A1FF-13DEEE0B07DF}" type="pres">
      <dgm:prSet presAssocID="{4E755521-9A73-4D59-9265-51267271642C}" presName="Accent6" presStyleCnt="0"/>
      <dgm:spPr/>
    </dgm:pt>
    <dgm:pt modelId="{537D8A07-2D5B-4586-A57D-B9D9842482D5}" type="pres">
      <dgm:prSet presAssocID="{4E755521-9A73-4D59-9265-51267271642C}" presName="Accent" presStyleLbl="bgShp" presStyleIdx="5" presStyleCnt="6"/>
      <dgm:spPr/>
    </dgm:pt>
    <dgm:pt modelId="{C43A9298-0EC8-4905-BCA4-5ED5232E3EBB}" type="pres">
      <dgm:prSet presAssocID="{4E755521-9A73-4D59-9265-51267271642C}" presName="Child6" presStyleLbl="node1" presStyleIdx="5" presStyleCnt="6">
        <dgm:presLayoutVars>
          <dgm:chMax val="0"/>
          <dgm:chPref val="0"/>
          <dgm:bulletEnabled val="1"/>
        </dgm:presLayoutVars>
      </dgm:prSet>
      <dgm:spPr/>
    </dgm:pt>
  </dgm:ptLst>
  <dgm:cxnLst>
    <dgm:cxn modelId="{2F86FB20-2854-4673-80A4-8A39BCFBAB1B}" type="presOf" srcId="{F7D92E8E-6058-4011-9C21-FD444796B534}" destId="{ECF7A3DA-2517-45B6-A4DA-8FB8F9A80D48}" srcOrd="0" destOrd="0" presId="urn:microsoft.com/office/officeart/2011/layout/HexagonRadial"/>
    <dgm:cxn modelId="{FF53D43A-AD11-4F9F-9048-2230D9B13952}" type="presOf" srcId="{BE6151E3-969E-44ED-A287-DF8EBBE05E1B}" destId="{9E566ECC-C5C4-465E-B845-13890CF73E46}" srcOrd="0" destOrd="0" presId="urn:microsoft.com/office/officeart/2011/layout/HexagonRadial"/>
    <dgm:cxn modelId="{FDBBD163-D2A0-42EF-8C2F-752FBDB1D0C9}" srcId="{BE6151E3-969E-44ED-A287-DF8EBBE05E1B}" destId="{B5BD626A-2F9C-4C10-909C-7691AEA34B6B}" srcOrd="0" destOrd="0" parTransId="{EF11908B-628D-441D-8764-A06CE34E9A8C}" sibTransId="{FDBF0408-78C2-4F16-98DD-A6E645B2FC2F}"/>
    <dgm:cxn modelId="{31280578-38FE-4672-AA36-66A0FBE89156}" srcId="{B5BD626A-2F9C-4C10-909C-7691AEA34B6B}" destId="{41BBB6D4-2634-4099-98BE-D6F6E12466EE}" srcOrd="4" destOrd="0" parTransId="{8A811265-D41E-4DD5-86AA-37CABD81ABBD}" sibTransId="{C49F1508-1A79-42FB-BE69-ED185555DC34}"/>
    <dgm:cxn modelId="{C5F99C8E-2D6F-48A5-BC64-C1D443712144}" type="presOf" srcId="{00697437-56ED-40BD-A795-7F7D300AC23E}" destId="{90110D4C-3FE3-4257-8E76-6FB888509335}" srcOrd="0" destOrd="0" presId="urn:microsoft.com/office/officeart/2011/layout/HexagonRadial"/>
    <dgm:cxn modelId="{FE75928F-17E9-480E-8901-79D79D886C85}" srcId="{B5BD626A-2F9C-4C10-909C-7691AEA34B6B}" destId="{4E755521-9A73-4D59-9265-51267271642C}" srcOrd="5" destOrd="0" parTransId="{2629BE32-A734-4B53-A0F6-4544EAC81CDC}" sibTransId="{040AD304-931C-4476-A950-EA475EBE1B2F}"/>
    <dgm:cxn modelId="{64EFD3A2-12B8-42F4-A993-F574A793D8B8}" type="presOf" srcId="{A19947D1-DEC5-4174-A03C-F5E0D2A5B816}" destId="{A7F41C5D-BC93-4A3B-8274-29590FB37ED9}" srcOrd="0" destOrd="0" presId="urn:microsoft.com/office/officeart/2011/layout/HexagonRadial"/>
    <dgm:cxn modelId="{1D320DA4-2E9C-48D9-8A1F-ABA30AAD0DDF}" srcId="{B5BD626A-2F9C-4C10-909C-7691AEA34B6B}" destId="{AF242527-FC59-4097-AEF0-06439DB2E0B0}" srcOrd="0" destOrd="0" parTransId="{1DC7A635-3FAC-45AD-92DC-24E378EB41DE}" sibTransId="{76A5E685-B954-4EF4-970A-E323A36C6AE9}"/>
    <dgm:cxn modelId="{E71295AD-2FA7-44C0-B331-BEFC899CCA93}" type="presOf" srcId="{4E755521-9A73-4D59-9265-51267271642C}" destId="{C43A9298-0EC8-4905-BCA4-5ED5232E3EBB}" srcOrd="0" destOrd="0" presId="urn:microsoft.com/office/officeart/2011/layout/HexagonRadial"/>
    <dgm:cxn modelId="{D7CF35B1-2911-4F9B-B479-2F48AAC81114}" srcId="{B5BD626A-2F9C-4C10-909C-7691AEA34B6B}" destId="{A19947D1-DEC5-4174-A03C-F5E0D2A5B816}" srcOrd="1" destOrd="0" parTransId="{FD5AA353-23DE-4F0C-A404-E6ED9B2E9AE9}" sibTransId="{F7AE7BF4-A663-45CB-8FD3-C3C67BF0B90E}"/>
    <dgm:cxn modelId="{42E094BD-C1BE-439C-ABC0-66C2BC64859A}" type="presOf" srcId="{AF242527-FC59-4097-AEF0-06439DB2E0B0}" destId="{C9BD5A32-627C-440A-B21E-00895D92EEB9}" srcOrd="0" destOrd="0" presId="urn:microsoft.com/office/officeart/2011/layout/HexagonRadial"/>
    <dgm:cxn modelId="{E0EFF1DE-A483-44EF-8AED-51CF16A5DC64}" srcId="{B5BD626A-2F9C-4C10-909C-7691AEA34B6B}" destId="{F7D92E8E-6058-4011-9C21-FD444796B534}" srcOrd="3" destOrd="0" parTransId="{59799FB9-ACB8-4657-A4CE-610D72CBDCDA}" sibTransId="{B29992AE-109A-4973-9C2B-5CBE37D4B0C5}"/>
    <dgm:cxn modelId="{BC4EFAE7-46AE-4D2E-920E-D9DA1E805086}" type="presOf" srcId="{41BBB6D4-2634-4099-98BE-D6F6E12466EE}" destId="{62FD7BA3-7361-4F66-A586-2FF37BCBDAA0}" srcOrd="0" destOrd="0" presId="urn:microsoft.com/office/officeart/2011/layout/HexagonRadial"/>
    <dgm:cxn modelId="{AB4F95EB-E332-4446-8120-D4E44084890B}" type="presOf" srcId="{B5BD626A-2F9C-4C10-909C-7691AEA34B6B}" destId="{A21E8DAB-9063-48A3-903D-D8D661872DF8}" srcOrd="0" destOrd="0" presId="urn:microsoft.com/office/officeart/2011/layout/HexagonRadial"/>
    <dgm:cxn modelId="{669CFAF2-0CB3-44E8-9146-BC74ADE3D2EC}" srcId="{B5BD626A-2F9C-4C10-909C-7691AEA34B6B}" destId="{00697437-56ED-40BD-A795-7F7D300AC23E}" srcOrd="2" destOrd="0" parTransId="{F8480DEF-15E9-4A81-A48B-8594EAA32EED}" sibTransId="{9501F7EA-F5F4-49CF-8DCA-FE90B465EA2A}"/>
    <dgm:cxn modelId="{2543CF28-9531-4913-BC3B-D3ABF15A32DC}" type="presParOf" srcId="{9E566ECC-C5C4-465E-B845-13890CF73E46}" destId="{A21E8DAB-9063-48A3-903D-D8D661872DF8}" srcOrd="0" destOrd="0" presId="urn:microsoft.com/office/officeart/2011/layout/HexagonRadial"/>
    <dgm:cxn modelId="{CCED13F1-683C-4042-8FD7-575C456E4ABC}" type="presParOf" srcId="{9E566ECC-C5C4-465E-B845-13890CF73E46}" destId="{40CFDFBA-24B7-4B29-91EF-CC29EBD8DFD7}" srcOrd="1" destOrd="0" presId="urn:microsoft.com/office/officeart/2011/layout/HexagonRadial"/>
    <dgm:cxn modelId="{08D74A40-A1A1-491C-B368-CFB1A989BA11}" type="presParOf" srcId="{40CFDFBA-24B7-4B29-91EF-CC29EBD8DFD7}" destId="{F2A66366-4E03-4252-B303-F70F0E3F7440}" srcOrd="0" destOrd="0" presId="urn:microsoft.com/office/officeart/2011/layout/HexagonRadial"/>
    <dgm:cxn modelId="{E1239F6B-9F8E-4E74-92A0-BBFAFFF87B13}" type="presParOf" srcId="{9E566ECC-C5C4-465E-B845-13890CF73E46}" destId="{C9BD5A32-627C-440A-B21E-00895D92EEB9}" srcOrd="2" destOrd="0" presId="urn:microsoft.com/office/officeart/2011/layout/HexagonRadial"/>
    <dgm:cxn modelId="{C62E6465-1B74-4543-980C-44D5FE378238}" type="presParOf" srcId="{9E566ECC-C5C4-465E-B845-13890CF73E46}" destId="{51A1DE1A-D7E9-4FEF-A276-166DF3A5587F}" srcOrd="3" destOrd="0" presId="urn:microsoft.com/office/officeart/2011/layout/HexagonRadial"/>
    <dgm:cxn modelId="{87A24E2F-CFEA-4783-AB54-F6654041B621}" type="presParOf" srcId="{51A1DE1A-D7E9-4FEF-A276-166DF3A5587F}" destId="{A57D4149-9C77-47F7-96D4-5B1886CA5278}" srcOrd="0" destOrd="0" presId="urn:microsoft.com/office/officeart/2011/layout/HexagonRadial"/>
    <dgm:cxn modelId="{7EE41D1C-D2C7-41F2-91E3-7860D74CF955}" type="presParOf" srcId="{9E566ECC-C5C4-465E-B845-13890CF73E46}" destId="{A7F41C5D-BC93-4A3B-8274-29590FB37ED9}" srcOrd="4" destOrd="0" presId="urn:microsoft.com/office/officeart/2011/layout/HexagonRadial"/>
    <dgm:cxn modelId="{A74C891D-1371-4076-9E9F-DECDCC829ABF}" type="presParOf" srcId="{9E566ECC-C5C4-465E-B845-13890CF73E46}" destId="{9F2F3E41-8BB5-4AFF-B87C-9AED07048A43}" srcOrd="5" destOrd="0" presId="urn:microsoft.com/office/officeart/2011/layout/HexagonRadial"/>
    <dgm:cxn modelId="{9EC6465E-F6D4-4D09-89A3-DDB850A687FA}" type="presParOf" srcId="{9F2F3E41-8BB5-4AFF-B87C-9AED07048A43}" destId="{D4F37C4E-B6FA-4CEB-9467-CDB5DBDA9D14}" srcOrd="0" destOrd="0" presId="urn:microsoft.com/office/officeart/2011/layout/HexagonRadial"/>
    <dgm:cxn modelId="{9C3D7B60-1577-4E6F-8C4D-384DBF7FEADE}" type="presParOf" srcId="{9E566ECC-C5C4-465E-B845-13890CF73E46}" destId="{90110D4C-3FE3-4257-8E76-6FB888509335}" srcOrd="6" destOrd="0" presId="urn:microsoft.com/office/officeart/2011/layout/HexagonRadial"/>
    <dgm:cxn modelId="{4819A94C-1C8C-4FC1-9C6C-4E4E99AAB14B}" type="presParOf" srcId="{9E566ECC-C5C4-465E-B845-13890CF73E46}" destId="{FC5BDEE6-7074-4AE4-A785-A4E8D97EBC66}" srcOrd="7" destOrd="0" presId="urn:microsoft.com/office/officeart/2011/layout/HexagonRadial"/>
    <dgm:cxn modelId="{C2557762-8190-4C31-8598-6BA0A3DDA333}" type="presParOf" srcId="{FC5BDEE6-7074-4AE4-A785-A4E8D97EBC66}" destId="{2488E6DC-4677-4386-A1EC-AFE91CD2F1BD}" srcOrd="0" destOrd="0" presId="urn:microsoft.com/office/officeart/2011/layout/HexagonRadial"/>
    <dgm:cxn modelId="{8C2E06C9-FFBC-4C99-B0CF-B9382B06FBC0}" type="presParOf" srcId="{9E566ECC-C5C4-465E-B845-13890CF73E46}" destId="{ECF7A3DA-2517-45B6-A4DA-8FB8F9A80D48}" srcOrd="8" destOrd="0" presId="urn:microsoft.com/office/officeart/2011/layout/HexagonRadial"/>
    <dgm:cxn modelId="{76E1566F-99C1-4DCB-B130-7915445DE5A9}" type="presParOf" srcId="{9E566ECC-C5C4-465E-B845-13890CF73E46}" destId="{E0259EAE-E069-4D5B-8CAC-1A1760D20B47}" srcOrd="9" destOrd="0" presId="urn:microsoft.com/office/officeart/2011/layout/HexagonRadial"/>
    <dgm:cxn modelId="{A8E33909-B946-4F08-A755-79963D50A607}" type="presParOf" srcId="{E0259EAE-E069-4D5B-8CAC-1A1760D20B47}" destId="{ABDD64C1-DF34-4931-A7A9-F33442F304BE}" srcOrd="0" destOrd="0" presId="urn:microsoft.com/office/officeart/2011/layout/HexagonRadial"/>
    <dgm:cxn modelId="{36F1A4C4-87B6-4440-815A-28F44DE58EAC}" type="presParOf" srcId="{9E566ECC-C5C4-465E-B845-13890CF73E46}" destId="{62FD7BA3-7361-4F66-A586-2FF37BCBDAA0}" srcOrd="10" destOrd="0" presId="urn:microsoft.com/office/officeart/2011/layout/HexagonRadial"/>
    <dgm:cxn modelId="{B04775C4-B5F6-4255-BE5E-863592DAA03D}" type="presParOf" srcId="{9E566ECC-C5C4-465E-B845-13890CF73E46}" destId="{FEE90E8D-04DF-419C-A1FF-13DEEE0B07DF}" srcOrd="11" destOrd="0" presId="urn:microsoft.com/office/officeart/2011/layout/HexagonRadial"/>
    <dgm:cxn modelId="{A91D6DCF-28E8-4AF5-AAB7-9EAD70EB74FE}" type="presParOf" srcId="{FEE90E8D-04DF-419C-A1FF-13DEEE0B07DF}" destId="{537D8A07-2D5B-4586-A57D-B9D9842482D5}" srcOrd="0" destOrd="0" presId="urn:microsoft.com/office/officeart/2011/layout/HexagonRadial"/>
    <dgm:cxn modelId="{291AEDF7-7B72-4C67-8230-D31C15F415B7}" type="presParOf" srcId="{9E566ECC-C5C4-465E-B845-13890CF73E46}" destId="{C43A9298-0EC8-4905-BCA4-5ED5232E3EBB}"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40E0C-5C37-F942-A766-A08B74195492}">
      <dsp:nvSpPr>
        <dsp:cNvPr id="0" name=""/>
        <dsp:cNvSpPr/>
      </dsp:nvSpPr>
      <dsp:spPr>
        <a:xfrm>
          <a:off x="472576" y="1530"/>
          <a:ext cx="2341414" cy="14048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2. </a:t>
          </a:r>
          <a:r>
            <a:rPr lang="en-US" sz="2000" kern="1200" dirty="0" err="1"/>
            <a:t>Memanfaatkan</a:t>
          </a:r>
          <a:endParaRPr lang="en-US" sz="2000" kern="1200" dirty="0"/>
        </a:p>
      </dsp:txBody>
      <dsp:txXfrm>
        <a:off x="472576" y="1530"/>
        <a:ext cx="2341414" cy="1404848"/>
      </dsp:txXfrm>
    </dsp:sp>
    <dsp:sp modelId="{37FA4909-0EE7-2149-B693-E5F748E0576A}">
      <dsp:nvSpPr>
        <dsp:cNvPr id="0" name=""/>
        <dsp:cNvSpPr/>
      </dsp:nvSpPr>
      <dsp:spPr>
        <a:xfrm>
          <a:off x="3048132" y="1530"/>
          <a:ext cx="2341414" cy="140484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4. </a:t>
          </a:r>
          <a:r>
            <a:rPr lang="en-US" sz="2000" kern="1200" dirty="0" err="1"/>
            <a:t>Mengembangkan</a:t>
          </a:r>
          <a:endParaRPr lang="en-US" sz="2000" kern="1200" dirty="0"/>
        </a:p>
      </dsp:txBody>
      <dsp:txXfrm>
        <a:off x="3048132" y="1530"/>
        <a:ext cx="2341414" cy="1404848"/>
      </dsp:txXfrm>
    </dsp:sp>
    <dsp:sp modelId="{BD3AF06D-5CAD-CE43-B91D-FB64219BA1BE}">
      <dsp:nvSpPr>
        <dsp:cNvPr id="0" name=""/>
        <dsp:cNvSpPr/>
      </dsp:nvSpPr>
      <dsp:spPr>
        <a:xfrm>
          <a:off x="472576" y="1640520"/>
          <a:ext cx="2341414" cy="140484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1. </a:t>
          </a:r>
          <a:r>
            <a:rPr lang="en-US" sz="2000" kern="1200" dirty="0" err="1"/>
            <a:t>Mengenal</a:t>
          </a:r>
          <a:endParaRPr lang="en-US" sz="2000" kern="1200" dirty="0"/>
        </a:p>
      </dsp:txBody>
      <dsp:txXfrm>
        <a:off x="472576" y="1640520"/>
        <a:ext cx="2341414" cy="1404848"/>
      </dsp:txXfrm>
    </dsp:sp>
    <dsp:sp modelId="{E15F9B9C-D249-4F48-B406-6F465AE68079}">
      <dsp:nvSpPr>
        <dsp:cNvPr id="0" name=""/>
        <dsp:cNvSpPr/>
      </dsp:nvSpPr>
      <dsp:spPr>
        <a:xfrm>
          <a:off x="3048132" y="1640520"/>
          <a:ext cx="2341414" cy="140484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3. </a:t>
          </a:r>
          <a:r>
            <a:rPr lang="en-US" sz="2000" kern="1200" dirty="0" err="1"/>
            <a:t>Memahami</a:t>
          </a:r>
          <a:endParaRPr lang="en-US" sz="2000" kern="1200" dirty="0"/>
        </a:p>
      </dsp:txBody>
      <dsp:txXfrm>
        <a:off x="3048132" y="1640520"/>
        <a:ext cx="2341414" cy="1404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BA4E7-6D56-4738-994E-F1106C80B3BD}">
      <dsp:nvSpPr>
        <dsp:cNvPr id="0" name=""/>
        <dsp:cNvSpPr/>
      </dsp:nvSpPr>
      <dsp:spPr>
        <a:xfrm>
          <a:off x="0" y="63409"/>
          <a:ext cx="5392133" cy="9534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Smart Course Content</a:t>
          </a:r>
        </a:p>
      </dsp:txBody>
      <dsp:txXfrm>
        <a:off x="46541" y="109950"/>
        <a:ext cx="5299051" cy="860321"/>
      </dsp:txXfrm>
    </dsp:sp>
    <dsp:sp modelId="{B5353A2F-DAF5-435C-A952-27DADAE322F6}">
      <dsp:nvSpPr>
        <dsp:cNvPr id="0" name=""/>
        <dsp:cNvSpPr/>
      </dsp:nvSpPr>
      <dsp:spPr>
        <a:xfrm>
          <a:off x="0" y="1085933"/>
          <a:ext cx="5392133" cy="953403"/>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Virtual laboratory</a:t>
          </a:r>
        </a:p>
      </dsp:txBody>
      <dsp:txXfrm>
        <a:off x="46541" y="1132474"/>
        <a:ext cx="5299051" cy="860321"/>
      </dsp:txXfrm>
    </dsp:sp>
    <dsp:sp modelId="{4F967E96-5E6A-47A6-9112-B85804CB1BBB}">
      <dsp:nvSpPr>
        <dsp:cNvPr id="0" name=""/>
        <dsp:cNvSpPr/>
      </dsp:nvSpPr>
      <dsp:spPr>
        <a:xfrm>
          <a:off x="0" y="2108457"/>
          <a:ext cx="5392133" cy="953403"/>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Smart Learning Management System	</a:t>
          </a:r>
        </a:p>
      </dsp:txBody>
      <dsp:txXfrm>
        <a:off x="46541" y="2154998"/>
        <a:ext cx="5299051" cy="860321"/>
      </dsp:txXfrm>
    </dsp:sp>
    <dsp:sp modelId="{2D9E26BE-70D9-40A9-B616-7FB5AD1A7AEF}">
      <dsp:nvSpPr>
        <dsp:cNvPr id="0" name=""/>
        <dsp:cNvSpPr/>
      </dsp:nvSpPr>
      <dsp:spPr>
        <a:xfrm>
          <a:off x="0" y="3130980"/>
          <a:ext cx="5392133" cy="953403"/>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Smart Classroom</a:t>
          </a:r>
        </a:p>
      </dsp:txBody>
      <dsp:txXfrm>
        <a:off x="46541" y="3177521"/>
        <a:ext cx="5299051" cy="8603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E8DAB-9063-48A3-903D-D8D661872DF8}">
      <dsp:nvSpPr>
        <dsp:cNvPr id="0" name=""/>
        <dsp:cNvSpPr/>
      </dsp:nvSpPr>
      <dsp:spPr>
        <a:xfrm>
          <a:off x="1711957" y="1403741"/>
          <a:ext cx="1784216" cy="1543419"/>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AI for </a:t>
          </a:r>
        </a:p>
        <a:p>
          <a:pPr marL="0" lvl="0" indent="0" algn="ctr" defTabSz="711200">
            <a:lnSpc>
              <a:spcPct val="90000"/>
            </a:lnSpc>
            <a:spcBef>
              <a:spcPct val="0"/>
            </a:spcBef>
            <a:spcAft>
              <a:spcPct val="35000"/>
            </a:spcAft>
            <a:buNone/>
          </a:pPr>
          <a:r>
            <a:rPr lang="en-US" sz="1600" kern="1200"/>
            <a:t>Healthcare</a:t>
          </a:r>
        </a:p>
      </dsp:txBody>
      <dsp:txXfrm>
        <a:off x="2007627" y="1659507"/>
        <a:ext cx="1192876" cy="1031887"/>
      </dsp:txXfrm>
    </dsp:sp>
    <dsp:sp modelId="{A57D4149-9C77-47F7-96D4-5B1886CA5278}">
      <dsp:nvSpPr>
        <dsp:cNvPr id="0" name=""/>
        <dsp:cNvSpPr/>
      </dsp:nvSpPr>
      <dsp:spPr>
        <a:xfrm>
          <a:off x="2829220"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BD5A32-627C-440A-B21E-00895D92EEB9}">
      <dsp:nvSpPr>
        <dsp:cNvPr id="0" name=""/>
        <dsp:cNvSpPr/>
      </dsp:nvSpPr>
      <dsp:spPr>
        <a:xfrm>
          <a:off x="1876309" y="0"/>
          <a:ext cx="1462152" cy="1264933"/>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Diagnosis</a:t>
          </a:r>
        </a:p>
      </dsp:txBody>
      <dsp:txXfrm>
        <a:off x="2118619" y="209626"/>
        <a:ext cx="977532" cy="845681"/>
      </dsp:txXfrm>
    </dsp:sp>
    <dsp:sp modelId="{D4F37C4E-B6FA-4CEB-9467-CDB5DBDA9D14}">
      <dsp:nvSpPr>
        <dsp:cNvPr id="0" name=""/>
        <dsp:cNvSpPr/>
      </dsp:nvSpPr>
      <dsp:spPr>
        <a:xfrm>
          <a:off x="3614873"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41C5D-BC93-4A3B-8274-29590FB37ED9}">
      <dsp:nvSpPr>
        <dsp:cNvPr id="0" name=""/>
        <dsp:cNvSpPr/>
      </dsp:nvSpPr>
      <dsp:spPr>
        <a:xfrm>
          <a:off x="3217273" y="778019"/>
          <a:ext cx="1462152" cy="1264933"/>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E-Health &amp; Telemedicine</a:t>
          </a:r>
        </a:p>
      </dsp:txBody>
      <dsp:txXfrm>
        <a:off x="3459583" y="987645"/>
        <a:ext cx="977532" cy="845681"/>
      </dsp:txXfrm>
    </dsp:sp>
    <dsp:sp modelId="{2488E6DC-4677-4386-A1EC-AFE91CD2F1BD}">
      <dsp:nvSpPr>
        <dsp:cNvPr id="0" name=""/>
        <dsp:cNvSpPr/>
      </dsp:nvSpPr>
      <dsp:spPr>
        <a:xfrm>
          <a:off x="3069107"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110D4C-3FE3-4257-8E76-6FB888509335}">
      <dsp:nvSpPr>
        <dsp:cNvPr id="0" name=""/>
        <dsp:cNvSpPr/>
      </dsp:nvSpPr>
      <dsp:spPr>
        <a:xfrm>
          <a:off x="3217273" y="2307514"/>
          <a:ext cx="1462152" cy="1264933"/>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Disease Prevention</a:t>
          </a:r>
        </a:p>
      </dsp:txBody>
      <dsp:txXfrm>
        <a:off x="3459583" y="2517140"/>
        <a:ext cx="977532" cy="845681"/>
      </dsp:txXfrm>
    </dsp:sp>
    <dsp:sp modelId="{ABDD64C1-DF34-4931-A7A9-F33442F304BE}">
      <dsp:nvSpPr>
        <dsp:cNvPr id="0" name=""/>
        <dsp:cNvSpPr/>
      </dsp:nvSpPr>
      <dsp:spPr>
        <a:xfrm>
          <a:off x="1715277"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F7A3DA-2517-45B6-A4DA-8FB8F9A80D48}">
      <dsp:nvSpPr>
        <dsp:cNvPr id="0" name=""/>
        <dsp:cNvSpPr/>
      </dsp:nvSpPr>
      <dsp:spPr>
        <a:xfrm>
          <a:off x="1876309" y="3086404"/>
          <a:ext cx="1462152" cy="1264933"/>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Bioinfomatics</a:t>
          </a:r>
        </a:p>
      </dsp:txBody>
      <dsp:txXfrm>
        <a:off x="2118619" y="3296030"/>
        <a:ext cx="977532" cy="845681"/>
      </dsp:txXfrm>
    </dsp:sp>
    <dsp:sp modelId="{537D8A07-2D5B-4586-A57D-B9D9842482D5}">
      <dsp:nvSpPr>
        <dsp:cNvPr id="0" name=""/>
        <dsp:cNvSpPr/>
      </dsp:nvSpPr>
      <dsp:spPr>
        <a:xfrm>
          <a:off x="916759"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FD7BA3-7361-4F66-A586-2FF37BCBDAA0}">
      <dsp:nvSpPr>
        <dsp:cNvPr id="0" name=""/>
        <dsp:cNvSpPr/>
      </dsp:nvSpPr>
      <dsp:spPr>
        <a:xfrm>
          <a:off x="529120" y="2308384"/>
          <a:ext cx="1462152" cy="1264933"/>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Personalized Medicine</a:t>
          </a:r>
        </a:p>
      </dsp:txBody>
      <dsp:txXfrm>
        <a:off x="771430" y="2518010"/>
        <a:ext cx="977532" cy="845681"/>
      </dsp:txXfrm>
    </dsp:sp>
    <dsp:sp modelId="{C43A9298-0EC8-4905-BCA4-5ED5232E3EBB}">
      <dsp:nvSpPr>
        <dsp:cNvPr id="0" name=""/>
        <dsp:cNvSpPr/>
      </dsp:nvSpPr>
      <dsp:spPr>
        <a:xfrm>
          <a:off x="529120" y="776278"/>
          <a:ext cx="1462152" cy="1264933"/>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Precission Medicine</a:t>
          </a:r>
        </a:p>
      </dsp:txBody>
      <dsp:txXfrm>
        <a:off x="771430" y="985904"/>
        <a:ext cx="977532" cy="845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40E96-21C5-4BB6-A533-23BE96AD6CE4}">
      <dsp:nvSpPr>
        <dsp:cNvPr id="0" name=""/>
        <dsp:cNvSpPr/>
      </dsp:nvSpPr>
      <dsp:spPr>
        <a:xfrm>
          <a:off x="8492883" y="1207422"/>
          <a:ext cx="1936515" cy="193683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7B48E-E92D-46A3-AE0D-3695138B641F}">
      <dsp:nvSpPr>
        <dsp:cNvPr id="0" name=""/>
        <dsp:cNvSpPr/>
      </dsp:nvSpPr>
      <dsp:spPr>
        <a:xfrm>
          <a:off x="8556781" y="1271995"/>
          <a:ext cx="1807689" cy="1807687"/>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Peta </a:t>
          </a:r>
          <a:r>
            <a:rPr lang="en-US" sz="1600" kern="1200" dirty="0" err="1"/>
            <a:t>konsep</a:t>
          </a:r>
          <a:r>
            <a:rPr lang="en-US" sz="1600" kern="1200" dirty="0"/>
            <a:t> </a:t>
          </a:r>
          <a:r>
            <a:rPr lang="en-US" sz="1600" kern="1200" dirty="0" err="1"/>
            <a:t>Kompetensi</a:t>
          </a:r>
          <a:r>
            <a:rPr lang="en-US" sz="1600" kern="1200" dirty="0"/>
            <a:t> Dasar </a:t>
          </a:r>
          <a:r>
            <a:rPr lang="en-US" sz="1600" kern="1200" dirty="0" err="1"/>
            <a:t>Matematika</a:t>
          </a:r>
          <a:r>
            <a:rPr lang="en-US" sz="1600" kern="1200" dirty="0"/>
            <a:t> </a:t>
          </a:r>
          <a:r>
            <a:rPr lang="en-US" sz="1600" kern="1200" dirty="0" err="1"/>
            <a:t>terkait</a:t>
          </a:r>
          <a:r>
            <a:rPr lang="en-US" sz="1600" kern="1200" dirty="0"/>
            <a:t> </a:t>
          </a:r>
          <a:r>
            <a:rPr lang="en-US" sz="1600" kern="1200" dirty="0" err="1"/>
            <a:t>bilangan</a:t>
          </a:r>
          <a:endParaRPr lang="en-ID" sz="1600" kern="1200" dirty="0"/>
        </a:p>
      </dsp:txBody>
      <dsp:txXfrm>
        <a:off x="8815464" y="1530284"/>
        <a:ext cx="1291353" cy="1291108"/>
      </dsp:txXfrm>
    </dsp:sp>
    <dsp:sp modelId="{3DD0DDE4-8979-4741-9008-14E0A48F2341}">
      <dsp:nvSpPr>
        <dsp:cNvPr id="0" name=""/>
        <dsp:cNvSpPr/>
      </dsp:nvSpPr>
      <dsp:spPr>
        <a:xfrm rot="2700000">
          <a:off x="6490520" y="1207523"/>
          <a:ext cx="1936291" cy="1936291"/>
        </a:xfrm>
        <a:prstGeom prst="teardrop">
          <a:avLst>
            <a:gd name="adj" fmla="val 10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2F0234-47DE-405B-BA26-CFCAB4354BA1}">
      <dsp:nvSpPr>
        <dsp:cNvPr id="0" name=""/>
        <dsp:cNvSpPr/>
      </dsp:nvSpPr>
      <dsp:spPr>
        <a:xfrm>
          <a:off x="6556368" y="1271995"/>
          <a:ext cx="1807689" cy="1807687"/>
        </a:xfrm>
        <a:prstGeom prst="ellipse">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Membangun</a:t>
          </a:r>
          <a:r>
            <a:rPr lang="en-US" sz="1600" kern="1200" dirty="0"/>
            <a:t> peta </a:t>
          </a:r>
          <a:r>
            <a:rPr lang="en-US" sz="1600" kern="1200" dirty="0" err="1"/>
            <a:t>konsep</a:t>
          </a:r>
          <a:endParaRPr lang="en-ID" sz="1600" kern="1200" dirty="0"/>
        </a:p>
      </dsp:txBody>
      <dsp:txXfrm>
        <a:off x="6814020" y="1530284"/>
        <a:ext cx="1291353" cy="1291108"/>
      </dsp:txXfrm>
    </dsp:sp>
    <dsp:sp modelId="{BC9A680C-91FA-492F-92F8-14A099B24927}">
      <dsp:nvSpPr>
        <dsp:cNvPr id="0" name=""/>
        <dsp:cNvSpPr/>
      </dsp:nvSpPr>
      <dsp:spPr>
        <a:xfrm rot="2700000">
          <a:off x="4490107" y="1207523"/>
          <a:ext cx="1936291" cy="1936291"/>
        </a:xfrm>
        <a:prstGeom prst="teardrop">
          <a:avLst>
            <a:gd name="adj" fmla="val 1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81F252-1D20-45E1-902D-3DE658181EAA}">
      <dsp:nvSpPr>
        <dsp:cNvPr id="0" name=""/>
        <dsp:cNvSpPr/>
      </dsp:nvSpPr>
      <dsp:spPr>
        <a:xfrm>
          <a:off x="4554924" y="1271995"/>
          <a:ext cx="1807689" cy="1807687"/>
        </a:xfrm>
        <a:prstGeom prst="ellipse">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Tipe</a:t>
          </a:r>
          <a:r>
            <a:rPr lang="en-US" sz="1600" kern="1200" dirty="0"/>
            <a:t> </a:t>
          </a:r>
          <a:r>
            <a:rPr lang="en-US" sz="1600" kern="1200" dirty="0" err="1"/>
            <a:t>Aturan</a:t>
          </a:r>
          <a:r>
            <a:rPr lang="en-US" sz="1600" kern="1200" dirty="0"/>
            <a:t> yang </a:t>
          </a:r>
          <a:r>
            <a:rPr lang="en-US" sz="1600" kern="1200" dirty="0" err="1"/>
            <a:t>dihasilkan</a:t>
          </a:r>
          <a:r>
            <a:rPr lang="en-US" sz="1600" kern="1200" dirty="0"/>
            <a:t> </a:t>
          </a:r>
          <a:r>
            <a:rPr lang="en-US" sz="1600" kern="1200" dirty="0" err="1"/>
            <a:t>menggunakan</a:t>
          </a:r>
          <a:r>
            <a:rPr lang="en-US" sz="1600" kern="1200" dirty="0"/>
            <a:t> </a:t>
          </a:r>
          <a:r>
            <a:rPr lang="en-US" sz="1600" kern="1200" dirty="0" err="1"/>
            <a:t>Assosiation</a:t>
          </a:r>
          <a:r>
            <a:rPr lang="en-US" sz="1600" kern="1200" dirty="0"/>
            <a:t> Rules </a:t>
          </a:r>
          <a:endParaRPr lang="en-ID" sz="1600" kern="1200" dirty="0"/>
        </a:p>
      </dsp:txBody>
      <dsp:txXfrm>
        <a:off x="4812576" y="1530284"/>
        <a:ext cx="1291353" cy="1291108"/>
      </dsp:txXfrm>
    </dsp:sp>
    <dsp:sp modelId="{8045DDBA-6F86-4287-9CB7-CE34919F2DE9}">
      <dsp:nvSpPr>
        <dsp:cNvPr id="0" name=""/>
        <dsp:cNvSpPr/>
      </dsp:nvSpPr>
      <dsp:spPr>
        <a:xfrm rot="2700000">
          <a:off x="2488664" y="1207523"/>
          <a:ext cx="1936291" cy="1936291"/>
        </a:xfrm>
        <a:prstGeom prst="teardrop">
          <a:avLst>
            <a:gd name="adj" fmla="val 10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2BACEB-4F22-4380-80E2-30AA4FE39468}">
      <dsp:nvSpPr>
        <dsp:cNvPr id="0" name=""/>
        <dsp:cNvSpPr/>
      </dsp:nvSpPr>
      <dsp:spPr>
        <a:xfrm>
          <a:off x="2553480" y="1271995"/>
          <a:ext cx="1807689" cy="1807687"/>
        </a:xfrm>
        <a:prstGeom prst="ellipse">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Proses </a:t>
          </a:r>
          <a:r>
            <a:rPr lang="en-US" sz="1400" kern="1200" dirty="0" err="1"/>
            <a:t>penentuan</a:t>
          </a:r>
          <a:r>
            <a:rPr lang="en-US" sz="1400" kern="1200" dirty="0"/>
            <a:t> </a:t>
          </a:r>
          <a:r>
            <a:rPr lang="en-US" sz="1400" kern="1200" dirty="0" err="1"/>
            <a:t>aturan</a:t>
          </a:r>
          <a:r>
            <a:rPr lang="en-US" sz="1400" kern="1200" dirty="0"/>
            <a:t>: </a:t>
          </a:r>
          <a:r>
            <a:rPr lang="en-US" sz="1400" kern="1200" dirty="0" err="1"/>
            <a:t>Mengubah</a:t>
          </a:r>
          <a:r>
            <a:rPr lang="en-US" sz="1400" kern="1200" dirty="0"/>
            <a:t> </a:t>
          </a:r>
          <a:r>
            <a:rPr lang="en-US" sz="1400" kern="1200" dirty="0" err="1"/>
            <a:t>jawabah</a:t>
          </a:r>
          <a:r>
            <a:rPr lang="en-US" sz="1400" kern="1200" dirty="0"/>
            <a:t> </a:t>
          </a:r>
          <a:r>
            <a:rPr lang="en-US" sz="1400" kern="1200" dirty="0" err="1"/>
            <a:t>hasil</a:t>
          </a:r>
          <a:r>
            <a:rPr lang="en-US" sz="1400" kern="1200" dirty="0"/>
            <a:t> </a:t>
          </a:r>
          <a:r>
            <a:rPr lang="en-US" sz="1400" kern="1200" dirty="0" err="1"/>
            <a:t>tes</a:t>
          </a:r>
          <a:r>
            <a:rPr lang="en-US" sz="1400" kern="1200" dirty="0"/>
            <a:t> </a:t>
          </a:r>
          <a:r>
            <a:rPr lang="en-US" sz="1400" kern="1200" dirty="0" err="1"/>
            <a:t>tulis</a:t>
          </a:r>
          <a:r>
            <a:rPr lang="en-US" sz="1400" kern="1200" dirty="0"/>
            <a:t> </a:t>
          </a:r>
          <a:r>
            <a:rPr lang="en-US" sz="1400" kern="1200" dirty="0" err="1"/>
            <a:t>menjadi</a:t>
          </a:r>
          <a:r>
            <a:rPr lang="en-US" sz="1400" kern="1200" dirty="0"/>
            <a:t> </a:t>
          </a:r>
          <a:r>
            <a:rPr lang="en-US" sz="1400" kern="1200" dirty="0" err="1"/>
            <a:t>simbol</a:t>
          </a:r>
          <a:r>
            <a:rPr lang="en-US" sz="1400" kern="1200" dirty="0"/>
            <a:t>  </a:t>
          </a:r>
          <a:endParaRPr lang="en-ID" sz="1400" kern="1200" dirty="0"/>
        </a:p>
      </dsp:txBody>
      <dsp:txXfrm>
        <a:off x="2812163" y="1530284"/>
        <a:ext cx="1291353" cy="1291108"/>
      </dsp:txXfrm>
    </dsp:sp>
    <dsp:sp modelId="{8A295169-5863-4C7C-8E34-47EA20E39446}">
      <dsp:nvSpPr>
        <dsp:cNvPr id="0" name=""/>
        <dsp:cNvSpPr/>
      </dsp:nvSpPr>
      <dsp:spPr>
        <a:xfrm rot="2700000">
          <a:off x="487220" y="1207523"/>
          <a:ext cx="1936291" cy="1936291"/>
        </a:xfrm>
        <a:prstGeom prst="teardrop">
          <a:avLst>
            <a:gd name="adj" fmla="val 1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15653-1F58-4F9B-A6EC-8F66904A9C6B}">
      <dsp:nvSpPr>
        <dsp:cNvPr id="0" name=""/>
        <dsp:cNvSpPr/>
      </dsp:nvSpPr>
      <dsp:spPr>
        <a:xfrm>
          <a:off x="552036" y="1271995"/>
          <a:ext cx="1807689" cy="1807687"/>
        </a:xfrm>
        <a:prstGeom prst="ellipse">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data </a:t>
          </a:r>
          <a:r>
            <a:rPr lang="en-US" sz="1800" kern="1200" dirty="0" err="1"/>
            <a:t>hasil</a:t>
          </a:r>
          <a:r>
            <a:rPr lang="en-US" sz="1800" kern="1200" dirty="0"/>
            <a:t> </a:t>
          </a:r>
          <a:r>
            <a:rPr lang="en-US" sz="1800" kern="1200" dirty="0" err="1"/>
            <a:t>tes</a:t>
          </a:r>
          <a:r>
            <a:rPr lang="en-US" sz="1800" kern="1200" dirty="0"/>
            <a:t> </a:t>
          </a:r>
          <a:r>
            <a:rPr lang="en-US" sz="1800" kern="1200" dirty="0" err="1"/>
            <a:t>tulis</a:t>
          </a:r>
          <a:r>
            <a:rPr lang="en-US" sz="1800" kern="1200" dirty="0"/>
            <a:t> </a:t>
          </a:r>
          <a:r>
            <a:rPr lang="en-US" sz="1800" kern="1200" dirty="0" err="1"/>
            <a:t>siswa</a:t>
          </a:r>
          <a:r>
            <a:rPr lang="en-US" sz="1800" kern="1200" dirty="0"/>
            <a:t> </a:t>
          </a:r>
          <a:endParaRPr lang="en-ID" sz="1800" kern="1200" dirty="0"/>
        </a:p>
      </dsp:txBody>
      <dsp:txXfrm>
        <a:off x="810719" y="1530284"/>
        <a:ext cx="1291353" cy="12911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E8DAB-9063-48A3-903D-D8D661872DF8}">
      <dsp:nvSpPr>
        <dsp:cNvPr id="0" name=""/>
        <dsp:cNvSpPr/>
      </dsp:nvSpPr>
      <dsp:spPr>
        <a:xfrm>
          <a:off x="2277754" y="1730378"/>
          <a:ext cx="2199386" cy="1902557"/>
        </a:xfrm>
        <a:prstGeom prst="hexagon">
          <a:avLst>
            <a:gd name="adj" fmla="val 28570"/>
            <a:gd name="vf" fmla="val 11547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AI for Food Supply</a:t>
          </a:r>
        </a:p>
      </dsp:txBody>
      <dsp:txXfrm>
        <a:off x="2642223" y="2045658"/>
        <a:ext cx="1470448" cy="1271997"/>
      </dsp:txXfrm>
    </dsp:sp>
    <dsp:sp modelId="{A57D4149-9C77-47F7-96D4-5B1886CA5278}">
      <dsp:nvSpPr>
        <dsp:cNvPr id="0" name=""/>
        <dsp:cNvSpPr/>
      </dsp:nvSpPr>
      <dsp:spPr>
        <a:xfrm>
          <a:off x="3654992" y="820132"/>
          <a:ext cx="829821" cy="71500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BD5A32-627C-440A-B21E-00895D92EEB9}">
      <dsp:nvSpPr>
        <dsp:cNvPr id="0" name=""/>
        <dsp:cNvSpPr/>
      </dsp:nvSpPr>
      <dsp:spPr>
        <a:xfrm>
          <a:off x="2480349" y="0"/>
          <a:ext cx="1802381" cy="1559271"/>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Drone for Plant monitoring</a:t>
          </a:r>
        </a:p>
      </dsp:txBody>
      <dsp:txXfrm>
        <a:off x="2779042" y="258404"/>
        <a:ext cx="1204995" cy="1042463"/>
      </dsp:txXfrm>
    </dsp:sp>
    <dsp:sp modelId="{D4F37C4E-B6FA-4CEB-9467-CDB5DBDA9D14}">
      <dsp:nvSpPr>
        <dsp:cNvPr id="0" name=""/>
        <dsp:cNvSpPr/>
      </dsp:nvSpPr>
      <dsp:spPr>
        <a:xfrm>
          <a:off x="4623459" y="2156804"/>
          <a:ext cx="829821" cy="71500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41C5D-BC93-4A3B-8274-29590FB37ED9}">
      <dsp:nvSpPr>
        <dsp:cNvPr id="0" name=""/>
        <dsp:cNvSpPr/>
      </dsp:nvSpPr>
      <dsp:spPr>
        <a:xfrm>
          <a:off x="4133342" y="959056"/>
          <a:ext cx="1802381" cy="1559271"/>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Crop Prediction</a:t>
          </a:r>
        </a:p>
      </dsp:txBody>
      <dsp:txXfrm>
        <a:off x="4432035" y="1217460"/>
        <a:ext cx="1204995" cy="1042463"/>
      </dsp:txXfrm>
    </dsp:sp>
    <dsp:sp modelId="{2488E6DC-4677-4386-A1EC-AFE91CD2F1BD}">
      <dsp:nvSpPr>
        <dsp:cNvPr id="0" name=""/>
        <dsp:cNvSpPr/>
      </dsp:nvSpPr>
      <dsp:spPr>
        <a:xfrm>
          <a:off x="3950700" y="3665655"/>
          <a:ext cx="829821" cy="71500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110D4C-3FE3-4257-8E76-6FB888509335}">
      <dsp:nvSpPr>
        <dsp:cNvPr id="0" name=""/>
        <dsp:cNvSpPr/>
      </dsp:nvSpPr>
      <dsp:spPr>
        <a:xfrm>
          <a:off x="4133342" y="2844450"/>
          <a:ext cx="1802381" cy="1559271"/>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Smart Supply Chain</a:t>
          </a:r>
        </a:p>
      </dsp:txBody>
      <dsp:txXfrm>
        <a:off x="4432035" y="3102854"/>
        <a:ext cx="1204995" cy="1042463"/>
      </dsp:txXfrm>
    </dsp:sp>
    <dsp:sp modelId="{ABDD64C1-DF34-4931-A7A9-F33442F304BE}">
      <dsp:nvSpPr>
        <dsp:cNvPr id="0" name=""/>
        <dsp:cNvSpPr/>
      </dsp:nvSpPr>
      <dsp:spPr>
        <a:xfrm>
          <a:off x="2281847" y="3822280"/>
          <a:ext cx="829821" cy="71500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F7A3DA-2517-45B6-A4DA-8FB8F9A80D48}">
      <dsp:nvSpPr>
        <dsp:cNvPr id="0" name=""/>
        <dsp:cNvSpPr/>
      </dsp:nvSpPr>
      <dsp:spPr>
        <a:xfrm>
          <a:off x="2480349" y="3804579"/>
          <a:ext cx="1802381" cy="1559271"/>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Precission Farming</a:t>
          </a:r>
        </a:p>
      </dsp:txBody>
      <dsp:txXfrm>
        <a:off x="2779042" y="4062983"/>
        <a:ext cx="1204995" cy="1042463"/>
      </dsp:txXfrm>
    </dsp:sp>
    <dsp:sp modelId="{537D8A07-2D5B-4586-A57D-B9D9842482D5}">
      <dsp:nvSpPr>
        <dsp:cNvPr id="0" name=""/>
        <dsp:cNvSpPr/>
      </dsp:nvSpPr>
      <dsp:spPr>
        <a:xfrm>
          <a:off x="1297521" y="2486144"/>
          <a:ext cx="829821" cy="71500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FD7BA3-7361-4F66-A586-2FF37BCBDAA0}">
      <dsp:nvSpPr>
        <dsp:cNvPr id="0" name=""/>
        <dsp:cNvSpPr/>
      </dsp:nvSpPr>
      <dsp:spPr>
        <a:xfrm>
          <a:off x="819682" y="2845522"/>
          <a:ext cx="1802381" cy="1559271"/>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Plant Disease Detection</a:t>
          </a:r>
        </a:p>
      </dsp:txBody>
      <dsp:txXfrm>
        <a:off x="1118375" y="3103926"/>
        <a:ext cx="1204995" cy="1042463"/>
      </dsp:txXfrm>
    </dsp:sp>
    <dsp:sp modelId="{C43A9298-0EC8-4905-BCA4-5ED5232E3EBB}">
      <dsp:nvSpPr>
        <dsp:cNvPr id="0" name=""/>
        <dsp:cNvSpPr/>
      </dsp:nvSpPr>
      <dsp:spPr>
        <a:xfrm>
          <a:off x="819682" y="956911"/>
          <a:ext cx="1802381" cy="1559271"/>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AI for Food Quality</a:t>
          </a:r>
        </a:p>
      </dsp:txBody>
      <dsp:txXfrm>
        <a:off x="1118375" y="1215315"/>
        <a:ext cx="1204995" cy="10424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435D9-B9E7-4A12-A39A-E6600E2DAD84}" type="datetimeFigureOut">
              <a:rPr lang="en-US" smtClean="0"/>
              <a:t>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B1993-0101-48AC-9B21-40DEF289695C}" type="slidenum">
              <a:rPr lang="en-US" smtClean="0"/>
              <a:t>‹#›</a:t>
            </a:fld>
            <a:endParaRPr lang="en-US"/>
          </a:p>
        </p:txBody>
      </p:sp>
    </p:spTree>
    <p:extLst>
      <p:ext uri="{BB962C8B-B14F-4D97-AF65-F5344CB8AC3E}">
        <p14:creationId xmlns:p14="http://schemas.microsoft.com/office/powerpoint/2010/main" val="285805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0" name="Google Shape;122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417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9" name="Google Shape;123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1794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391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0" name="Google Shape;130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806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8" name="Google Shape;134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31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8" name="Google Shape;1268;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909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A73A-E032-4BD4-A674-B7574C0DBA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A04A27-376F-42A4-AA17-2D9246F9A4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A6DD02-E347-4215-A654-2ABCD038CF10}"/>
              </a:ext>
            </a:extLst>
          </p:cNvPr>
          <p:cNvSpPr>
            <a:spLocks noGrp="1"/>
          </p:cNvSpPr>
          <p:nvPr>
            <p:ph type="dt" sz="half" idx="10"/>
          </p:nvPr>
        </p:nvSpPr>
        <p:spPr/>
        <p:txBody>
          <a:bodyPr/>
          <a:lstStyle/>
          <a:p>
            <a:fld id="{B55F5CC9-CA55-4F6C-994A-7ACC25D7382F}" type="datetime1">
              <a:rPr lang="en-US" smtClean="0"/>
              <a:t>11/8/2020</a:t>
            </a:fld>
            <a:endParaRPr lang="en-US"/>
          </a:p>
        </p:txBody>
      </p:sp>
      <p:sp>
        <p:nvSpPr>
          <p:cNvPr id="5" name="Footer Placeholder 4">
            <a:extLst>
              <a:ext uri="{FF2B5EF4-FFF2-40B4-BE49-F238E27FC236}">
                <a16:creationId xmlns:a16="http://schemas.microsoft.com/office/drawing/2014/main" id="{854A0B7E-6CB3-472C-A7CC-096560F06C03}"/>
              </a:ext>
            </a:extLst>
          </p:cNvPr>
          <p:cNvSpPr>
            <a:spLocks noGrp="1"/>
          </p:cNvSpPr>
          <p:nvPr>
            <p:ph type="ftr" sz="quarter" idx="11"/>
          </p:nvPr>
        </p:nvSpPr>
        <p:spPr>
          <a:xfrm>
            <a:off x="5490328" y="6492875"/>
            <a:ext cx="4114800" cy="365125"/>
          </a:xfrm>
        </p:spPr>
        <p:txBody>
          <a:bodyPr/>
          <a:lstStyle>
            <a:lvl1pPr>
              <a:defRPr>
                <a:solidFill>
                  <a:schemeClr val="bg1"/>
                </a:solidFill>
              </a:defRPr>
            </a:lvl1pPr>
          </a:lstStyle>
          <a:p>
            <a:r>
              <a:rPr lang="en-US"/>
              <a:t>Prof. Dr. Mochamad Ashari</a:t>
            </a:r>
          </a:p>
        </p:txBody>
      </p:sp>
      <p:sp>
        <p:nvSpPr>
          <p:cNvPr id="6" name="Slide Number Placeholder 5">
            <a:extLst>
              <a:ext uri="{FF2B5EF4-FFF2-40B4-BE49-F238E27FC236}">
                <a16:creationId xmlns:a16="http://schemas.microsoft.com/office/drawing/2014/main" id="{26B2C593-F7B7-4F37-A3D6-862CCF4447DE}"/>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852567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6096-5B72-479D-9001-75F84A987D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C95C8B-B31B-413B-AA43-88CAD2D8B5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AB48F-71FA-49A1-A3A3-CFEBB94EF583}"/>
              </a:ext>
            </a:extLst>
          </p:cNvPr>
          <p:cNvSpPr>
            <a:spLocks noGrp="1"/>
          </p:cNvSpPr>
          <p:nvPr>
            <p:ph type="dt" sz="half" idx="10"/>
          </p:nvPr>
        </p:nvSpPr>
        <p:spPr/>
        <p:txBody>
          <a:bodyPr/>
          <a:lstStyle/>
          <a:p>
            <a:fld id="{07BB9C0C-02DE-436A-A420-ED3E47906D1C}" type="datetime1">
              <a:rPr lang="en-US" smtClean="0"/>
              <a:t>11/8/2020</a:t>
            </a:fld>
            <a:endParaRPr lang="en-US"/>
          </a:p>
        </p:txBody>
      </p:sp>
      <p:sp>
        <p:nvSpPr>
          <p:cNvPr id="5" name="Footer Placeholder 4">
            <a:extLst>
              <a:ext uri="{FF2B5EF4-FFF2-40B4-BE49-F238E27FC236}">
                <a16:creationId xmlns:a16="http://schemas.microsoft.com/office/drawing/2014/main" id="{8AC5B410-AE23-4507-AD44-09F71183C91B}"/>
              </a:ext>
            </a:extLst>
          </p:cNvPr>
          <p:cNvSpPr>
            <a:spLocks noGrp="1"/>
          </p:cNvSpPr>
          <p:nvPr>
            <p:ph type="ftr" sz="quarter" idx="11"/>
          </p:nvPr>
        </p:nvSpPr>
        <p:spPr/>
        <p:txBody>
          <a:bodyPr/>
          <a:lstStyle/>
          <a:p>
            <a:r>
              <a:rPr lang="en-US"/>
              <a:t>Prof. Dr. Mochamad Ashari</a:t>
            </a:r>
          </a:p>
        </p:txBody>
      </p:sp>
      <p:sp>
        <p:nvSpPr>
          <p:cNvPr id="6" name="Slide Number Placeholder 5">
            <a:extLst>
              <a:ext uri="{FF2B5EF4-FFF2-40B4-BE49-F238E27FC236}">
                <a16:creationId xmlns:a16="http://schemas.microsoft.com/office/drawing/2014/main" id="{30C1894F-86AB-4723-AED1-2FD93115AA79}"/>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27109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F15752-F371-4F32-BA5E-FBEAC520CD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84B9A4-205F-487F-92D8-B019D40E24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B157A-1984-4929-B513-58E783158D7A}"/>
              </a:ext>
            </a:extLst>
          </p:cNvPr>
          <p:cNvSpPr>
            <a:spLocks noGrp="1"/>
          </p:cNvSpPr>
          <p:nvPr>
            <p:ph type="dt" sz="half" idx="10"/>
          </p:nvPr>
        </p:nvSpPr>
        <p:spPr/>
        <p:txBody>
          <a:bodyPr/>
          <a:lstStyle/>
          <a:p>
            <a:fld id="{B26A1C05-CEB1-442D-ADEC-2C7767AAB072}" type="datetime1">
              <a:rPr lang="en-US" smtClean="0"/>
              <a:t>11/8/2020</a:t>
            </a:fld>
            <a:endParaRPr lang="en-US"/>
          </a:p>
        </p:txBody>
      </p:sp>
      <p:sp>
        <p:nvSpPr>
          <p:cNvPr id="5" name="Footer Placeholder 4">
            <a:extLst>
              <a:ext uri="{FF2B5EF4-FFF2-40B4-BE49-F238E27FC236}">
                <a16:creationId xmlns:a16="http://schemas.microsoft.com/office/drawing/2014/main" id="{B1476B68-589F-42EB-A830-6505A7DB90C7}"/>
              </a:ext>
            </a:extLst>
          </p:cNvPr>
          <p:cNvSpPr>
            <a:spLocks noGrp="1"/>
          </p:cNvSpPr>
          <p:nvPr>
            <p:ph type="ftr" sz="quarter" idx="11"/>
          </p:nvPr>
        </p:nvSpPr>
        <p:spPr/>
        <p:txBody>
          <a:bodyPr/>
          <a:lstStyle/>
          <a:p>
            <a:r>
              <a:rPr lang="en-US"/>
              <a:t>Prof. Dr. Mochamad Ashari</a:t>
            </a:r>
          </a:p>
        </p:txBody>
      </p:sp>
      <p:sp>
        <p:nvSpPr>
          <p:cNvPr id="6" name="Slide Number Placeholder 5">
            <a:extLst>
              <a:ext uri="{FF2B5EF4-FFF2-40B4-BE49-F238E27FC236}">
                <a16:creationId xmlns:a16="http://schemas.microsoft.com/office/drawing/2014/main" id="{013107A7-5CD4-46C3-A279-E27C6CED0997}"/>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418255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4F7A3-9796-428C-863B-88B48A000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C481BE-5C11-486A-80B0-7DE7801B7F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6D9F3-600A-4652-BA0D-8AD729D8EDE9}"/>
              </a:ext>
            </a:extLst>
          </p:cNvPr>
          <p:cNvSpPr>
            <a:spLocks noGrp="1"/>
          </p:cNvSpPr>
          <p:nvPr>
            <p:ph type="dt" sz="half" idx="10"/>
          </p:nvPr>
        </p:nvSpPr>
        <p:spPr/>
        <p:txBody>
          <a:bodyPr/>
          <a:lstStyle/>
          <a:p>
            <a:fld id="{226E2835-BEEE-4847-A1AC-CA330292AC17}" type="datetime1">
              <a:rPr lang="en-US" smtClean="0"/>
              <a:t>11/8/2020</a:t>
            </a:fld>
            <a:endParaRPr lang="en-US"/>
          </a:p>
        </p:txBody>
      </p:sp>
      <p:sp>
        <p:nvSpPr>
          <p:cNvPr id="5" name="Footer Placeholder 4">
            <a:extLst>
              <a:ext uri="{FF2B5EF4-FFF2-40B4-BE49-F238E27FC236}">
                <a16:creationId xmlns:a16="http://schemas.microsoft.com/office/drawing/2014/main" id="{CE7526B1-D387-4C64-B2AD-6529F68306B7}"/>
              </a:ext>
            </a:extLst>
          </p:cNvPr>
          <p:cNvSpPr>
            <a:spLocks noGrp="1"/>
          </p:cNvSpPr>
          <p:nvPr>
            <p:ph type="ftr" sz="quarter" idx="11"/>
          </p:nvPr>
        </p:nvSpPr>
        <p:spPr/>
        <p:txBody>
          <a:bodyPr/>
          <a:lstStyle/>
          <a:p>
            <a:r>
              <a:rPr lang="en-US"/>
              <a:t>Prof. Dr. Mochamad Ashari</a:t>
            </a:r>
          </a:p>
        </p:txBody>
      </p:sp>
      <p:sp>
        <p:nvSpPr>
          <p:cNvPr id="6" name="Slide Number Placeholder 5">
            <a:extLst>
              <a:ext uri="{FF2B5EF4-FFF2-40B4-BE49-F238E27FC236}">
                <a16:creationId xmlns:a16="http://schemas.microsoft.com/office/drawing/2014/main" id="{3B03B78F-ADCA-4AC8-B1B0-3FAAC1F1B752}"/>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213688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3435-11D5-4962-8FFF-006CECED60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32FFFB-685B-43BC-90D5-A0E67A629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2235A8-9D25-44F4-ADED-29B801CBE835}"/>
              </a:ext>
            </a:extLst>
          </p:cNvPr>
          <p:cNvSpPr>
            <a:spLocks noGrp="1"/>
          </p:cNvSpPr>
          <p:nvPr>
            <p:ph type="dt" sz="half" idx="10"/>
          </p:nvPr>
        </p:nvSpPr>
        <p:spPr/>
        <p:txBody>
          <a:bodyPr/>
          <a:lstStyle/>
          <a:p>
            <a:fld id="{5A6EBF51-AFAA-4C26-88AF-D02F04A4CB63}" type="datetime1">
              <a:rPr lang="en-US" smtClean="0"/>
              <a:t>11/8/2020</a:t>
            </a:fld>
            <a:endParaRPr lang="en-US"/>
          </a:p>
        </p:txBody>
      </p:sp>
      <p:sp>
        <p:nvSpPr>
          <p:cNvPr id="5" name="Footer Placeholder 4">
            <a:extLst>
              <a:ext uri="{FF2B5EF4-FFF2-40B4-BE49-F238E27FC236}">
                <a16:creationId xmlns:a16="http://schemas.microsoft.com/office/drawing/2014/main" id="{FE007091-9B44-485C-8420-28A52136C4B6}"/>
              </a:ext>
            </a:extLst>
          </p:cNvPr>
          <p:cNvSpPr>
            <a:spLocks noGrp="1"/>
          </p:cNvSpPr>
          <p:nvPr>
            <p:ph type="ftr" sz="quarter" idx="11"/>
          </p:nvPr>
        </p:nvSpPr>
        <p:spPr/>
        <p:txBody>
          <a:bodyPr/>
          <a:lstStyle/>
          <a:p>
            <a:r>
              <a:rPr lang="en-US"/>
              <a:t>Prof. Dr. Mochamad Ashari</a:t>
            </a:r>
          </a:p>
        </p:txBody>
      </p:sp>
      <p:sp>
        <p:nvSpPr>
          <p:cNvPr id="6" name="Slide Number Placeholder 5">
            <a:extLst>
              <a:ext uri="{FF2B5EF4-FFF2-40B4-BE49-F238E27FC236}">
                <a16:creationId xmlns:a16="http://schemas.microsoft.com/office/drawing/2014/main" id="{98A5345C-79B0-477C-B9CD-56FD3ACB0C8A}"/>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3784498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BAC5-C48A-4379-AA98-9A9754A5C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57AB4-57D9-4A47-AE85-39FCD491B8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077A37-861C-4064-9F2C-B82D65978E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0C7366-6DAE-4DAC-907E-6B29F550BCD3}"/>
              </a:ext>
            </a:extLst>
          </p:cNvPr>
          <p:cNvSpPr>
            <a:spLocks noGrp="1"/>
          </p:cNvSpPr>
          <p:nvPr>
            <p:ph type="dt" sz="half" idx="10"/>
          </p:nvPr>
        </p:nvSpPr>
        <p:spPr/>
        <p:txBody>
          <a:bodyPr/>
          <a:lstStyle/>
          <a:p>
            <a:fld id="{B2758D3E-A235-42D6-BA6E-798989358724}" type="datetime1">
              <a:rPr lang="en-US" smtClean="0"/>
              <a:t>11/8/2020</a:t>
            </a:fld>
            <a:endParaRPr lang="en-US"/>
          </a:p>
        </p:txBody>
      </p:sp>
      <p:sp>
        <p:nvSpPr>
          <p:cNvPr id="6" name="Footer Placeholder 5">
            <a:extLst>
              <a:ext uri="{FF2B5EF4-FFF2-40B4-BE49-F238E27FC236}">
                <a16:creationId xmlns:a16="http://schemas.microsoft.com/office/drawing/2014/main" id="{29E8D3E1-9FD9-4F21-B5BB-0D0B22350740}"/>
              </a:ext>
            </a:extLst>
          </p:cNvPr>
          <p:cNvSpPr>
            <a:spLocks noGrp="1"/>
          </p:cNvSpPr>
          <p:nvPr>
            <p:ph type="ftr" sz="quarter" idx="11"/>
          </p:nvPr>
        </p:nvSpPr>
        <p:spPr/>
        <p:txBody>
          <a:bodyPr/>
          <a:lstStyle/>
          <a:p>
            <a:r>
              <a:rPr lang="en-US"/>
              <a:t>Prof. Dr. Mochamad Ashari</a:t>
            </a:r>
          </a:p>
        </p:txBody>
      </p:sp>
      <p:sp>
        <p:nvSpPr>
          <p:cNvPr id="7" name="Slide Number Placeholder 6">
            <a:extLst>
              <a:ext uri="{FF2B5EF4-FFF2-40B4-BE49-F238E27FC236}">
                <a16:creationId xmlns:a16="http://schemas.microsoft.com/office/drawing/2014/main" id="{12F80E4E-8D45-4549-9143-B8ADCB20A995}"/>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159233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392CF-4F3D-4344-B4EA-A8E36BB6C802}"/>
              </a:ext>
            </a:extLst>
          </p:cNvPr>
          <p:cNvSpPr>
            <a:spLocks noGrp="1"/>
          </p:cNvSpPr>
          <p:nvPr>
            <p:ph type="title"/>
          </p:nvPr>
        </p:nvSpPr>
        <p:spPr>
          <a:xfrm>
            <a:off x="839788" y="2575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C974D-DBC8-4EA3-B160-44E8451DE1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C63DC-D15C-407B-A89A-AB760D314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490651-1D5F-4977-9295-786FC6407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C2C7A7-F5AB-4852-8296-782A20E3A2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32F83B-34DF-41A0-92D7-C06905B095B4}"/>
              </a:ext>
            </a:extLst>
          </p:cNvPr>
          <p:cNvSpPr>
            <a:spLocks noGrp="1"/>
          </p:cNvSpPr>
          <p:nvPr>
            <p:ph type="dt" sz="half" idx="10"/>
          </p:nvPr>
        </p:nvSpPr>
        <p:spPr/>
        <p:txBody>
          <a:bodyPr/>
          <a:lstStyle/>
          <a:p>
            <a:fld id="{2CF23D80-D7B7-45A2-A1E6-7A4DDED17A02}" type="datetime1">
              <a:rPr lang="en-US" smtClean="0"/>
              <a:t>11/8/2020</a:t>
            </a:fld>
            <a:endParaRPr lang="en-US"/>
          </a:p>
        </p:txBody>
      </p:sp>
      <p:sp>
        <p:nvSpPr>
          <p:cNvPr id="8" name="Footer Placeholder 7">
            <a:extLst>
              <a:ext uri="{FF2B5EF4-FFF2-40B4-BE49-F238E27FC236}">
                <a16:creationId xmlns:a16="http://schemas.microsoft.com/office/drawing/2014/main" id="{83C44F2C-9FB2-4382-84D6-00DB7835546E}"/>
              </a:ext>
            </a:extLst>
          </p:cNvPr>
          <p:cNvSpPr>
            <a:spLocks noGrp="1"/>
          </p:cNvSpPr>
          <p:nvPr>
            <p:ph type="ftr" sz="quarter" idx="11"/>
          </p:nvPr>
        </p:nvSpPr>
        <p:spPr/>
        <p:txBody>
          <a:bodyPr/>
          <a:lstStyle/>
          <a:p>
            <a:r>
              <a:rPr lang="en-US"/>
              <a:t>Prof. Dr. Mochamad Ashari</a:t>
            </a:r>
          </a:p>
        </p:txBody>
      </p:sp>
      <p:sp>
        <p:nvSpPr>
          <p:cNvPr id="9" name="Slide Number Placeholder 8">
            <a:extLst>
              <a:ext uri="{FF2B5EF4-FFF2-40B4-BE49-F238E27FC236}">
                <a16:creationId xmlns:a16="http://schemas.microsoft.com/office/drawing/2014/main" id="{A0FF89E2-7065-4470-9D77-E16C06D07ADD}"/>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328478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E76F-9F21-4BE4-8D86-3DB096C55F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2C7062-0EBD-4615-88B0-82F10B02869B}"/>
              </a:ext>
            </a:extLst>
          </p:cNvPr>
          <p:cNvSpPr>
            <a:spLocks noGrp="1"/>
          </p:cNvSpPr>
          <p:nvPr>
            <p:ph type="dt" sz="half" idx="10"/>
          </p:nvPr>
        </p:nvSpPr>
        <p:spPr/>
        <p:txBody>
          <a:bodyPr/>
          <a:lstStyle/>
          <a:p>
            <a:fld id="{ED53B174-03F8-4335-A88E-CCE88665D381}" type="datetime1">
              <a:rPr lang="en-US" smtClean="0"/>
              <a:t>11/8/2020</a:t>
            </a:fld>
            <a:endParaRPr lang="en-US"/>
          </a:p>
        </p:txBody>
      </p:sp>
      <p:sp>
        <p:nvSpPr>
          <p:cNvPr id="4" name="Footer Placeholder 3">
            <a:extLst>
              <a:ext uri="{FF2B5EF4-FFF2-40B4-BE49-F238E27FC236}">
                <a16:creationId xmlns:a16="http://schemas.microsoft.com/office/drawing/2014/main" id="{2C85A22D-6A9F-4BCB-838C-6325C0169CB4}"/>
              </a:ext>
            </a:extLst>
          </p:cNvPr>
          <p:cNvSpPr>
            <a:spLocks noGrp="1"/>
          </p:cNvSpPr>
          <p:nvPr>
            <p:ph type="ftr" sz="quarter" idx="11"/>
          </p:nvPr>
        </p:nvSpPr>
        <p:spPr/>
        <p:txBody>
          <a:bodyPr/>
          <a:lstStyle/>
          <a:p>
            <a:r>
              <a:rPr lang="en-US"/>
              <a:t>Prof. Dr. Mochamad Ashari</a:t>
            </a:r>
          </a:p>
        </p:txBody>
      </p:sp>
      <p:sp>
        <p:nvSpPr>
          <p:cNvPr id="5" name="Slide Number Placeholder 4">
            <a:extLst>
              <a:ext uri="{FF2B5EF4-FFF2-40B4-BE49-F238E27FC236}">
                <a16:creationId xmlns:a16="http://schemas.microsoft.com/office/drawing/2014/main" id="{98231678-39BF-4F9C-B50D-02ED843FFCDA}"/>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398629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1F41E-3D7E-4E46-8731-20E763D1AC1F}"/>
              </a:ext>
            </a:extLst>
          </p:cNvPr>
          <p:cNvSpPr>
            <a:spLocks noGrp="1"/>
          </p:cNvSpPr>
          <p:nvPr>
            <p:ph type="dt" sz="half" idx="10"/>
          </p:nvPr>
        </p:nvSpPr>
        <p:spPr/>
        <p:txBody>
          <a:bodyPr/>
          <a:lstStyle/>
          <a:p>
            <a:fld id="{CA14CAE7-D95D-431C-A540-C95253B08D8F}" type="datetime1">
              <a:rPr lang="en-US" smtClean="0"/>
              <a:t>11/8/2020</a:t>
            </a:fld>
            <a:endParaRPr lang="en-US"/>
          </a:p>
        </p:txBody>
      </p:sp>
      <p:sp>
        <p:nvSpPr>
          <p:cNvPr id="3" name="Footer Placeholder 2">
            <a:extLst>
              <a:ext uri="{FF2B5EF4-FFF2-40B4-BE49-F238E27FC236}">
                <a16:creationId xmlns:a16="http://schemas.microsoft.com/office/drawing/2014/main" id="{14930B14-1175-4D51-8F65-631395F854A9}"/>
              </a:ext>
            </a:extLst>
          </p:cNvPr>
          <p:cNvSpPr>
            <a:spLocks noGrp="1"/>
          </p:cNvSpPr>
          <p:nvPr>
            <p:ph type="ftr" sz="quarter" idx="11"/>
          </p:nvPr>
        </p:nvSpPr>
        <p:spPr/>
        <p:txBody>
          <a:bodyPr/>
          <a:lstStyle/>
          <a:p>
            <a:r>
              <a:rPr lang="en-US"/>
              <a:t>Prof. Dr. Mochamad Ashari</a:t>
            </a:r>
          </a:p>
        </p:txBody>
      </p:sp>
      <p:sp>
        <p:nvSpPr>
          <p:cNvPr id="4" name="Slide Number Placeholder 3">
            <a:extLst>
              <a:ext uri="{FF2B5EF4-FFF2-40B4-BE49-F238E27FC236}">
                <a16:creationId xmlns:a16="http://schemas.microsoft.com/office/drawing/2014/main" id="{017B498A-64B1-4B8A-9022-B1F3D0A5485E}"/>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262305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A7C7-8CF8-4B37-9648-E56AD6492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7A832B-0A5A-4B8B-A22B-0607DC5FE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AE7762-0ED3-4CAC-B42F-464605BA9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2A9A1-9E75-4FCF-BFE9-066EEA5E8E95}"/>
              </a:ext>
            </a:extLst>
          </p:cNvPr>
          <p:cNvSpPr>
            <a:spLocks noGrp="1"/>
          </p:cNvSpPr>
          <p:nvPr>
            <p:ph type="dt" sz="half" idx="10"/>
          </p:nvPr>
        </p:nvSpPr>
        <p:spPr/>
        <p:txBody>
          <a:bodyPr/>
          <a:lstStyle/>
          <a:p>
            <a:fld id="{EF51C417-7E2D-476D-B062-6B3917252D86}" type="datetime1">
              <a:rPr lang="en-US" smtClean="0"/>
              <a:t>11/8/2020</a:t>
            </a:fld>
            <a:endParaRPr lang="en-US"/>
          </a:p>
        </p:txBody>
      </p:sp>
      <p:sp>
        <p:nvSpPr>
          <p:cNvPr id="6" name="Footer Placeholder 5">
            <a:extLst>
              <a:ext uri="{FF2B5EF4-FFF2-40B4-BE49-F238E27FC236}">
                <a16:creationId xmlns:a16="http://schemas.microsoft.com/office/drawing/2014/main" id="{FC60302A-854A-45E1-B6A2-916EBAD1B605}"/>
              </a:ext>
            </a:extLst>
          </p:cNvPr>
          <p:cNvSpPr>
            <a:spLocks noGrp="1"/>
          </p:cNvSpPr>
          <p:nvPr>
            <p:ph type="ftr" sz="quarter" idx="11"/>
          </p:nvPr>
        </p:nvSpPr>
        <p:spPr/>
        <p:txBody>
          <a:bodyPr/>
          <a:lstStyle/>
          <a:p>
            <a:r>
              <a:rPr lang="en-US"/>
              <a:t>Prof. Dr. Mochamad Ashari</a:t>
            </a:r>
          </a:p>
        </p:txBody>
      </p:sp>
      <p:sp>
        <p:nvSpPr>
          <p:cNvPr id="7" name="Slide Number Placeholder 6">
            <a:extLst>
              <a:ext uri="{FF2B5EF4-FFF2-40B4-BE49-F238E27FC236}">
                <a16:creationId xmlns:a16="http://schemas.microsoft.com/office/drawing/2014/main" id="{6815A7B0-EBC0-43EA-935B-07ACDD361702}"/>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271049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FAAED-970E-4472-AF5F-806F6175F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57D091-3B0C-4A5E-9F52-6C0809F686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FD8573-9EE9-42D3-862F-3ECED69DE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D8035-F699-455D-A78A-07A13F7F2F1E}"/>
              </a:ext>
            </a:extLst>
          </p:cNvPr>
          <p:cNvSpPr>
            <a:spLocks noGrp="1"/>
          </p:cNvSpPr>
          <p:nvPr>
            <p:ph type="dt" sz="half" idx="10"/>
          </p:nvPr>
        </p:nvSpPr>
        <p:spPr/>
        <p:txBody>
          <a:bodyPr/>
          <a:lstStyle/>
          <a:p>
            <a:fld id="{0D0619D0-8DA2-4D32-B103-F687AFCE85A9}" type="datetime1">
              <a:rPr lang="en-US" smtClean="0"/>
              <a:t>11/8/2020</a:t>
            </a:fld>
            <a:endParaRPr lang="en-US"/>
          </a:p>
        </p:txBody>
      </p:sp>
      <p:sp>
        <p:nvSpPr>
          <p:cNvPr id="6" name="Footer Placeholder 5">
            <a:extLst>
              <a:ext uri="{FF2B5EF4-FFF2-40B4-BE49-F238E27FC236}">
                <a16:creationId xmlns:a16="http://schemas.microsoft.com/office/drawing/2014/main" id="{0DE2A34D-EB0C-4953-899C-81B2B8172349}"/>
              </a:ext>
            </a:extLst>
          </p:cNvPr>
          <p:cNvSpPr>
            <a:spLocks noGrp="1"/>
          </p:cNvSpPr>
          <p:nvPr>
            <p:ph type="ftr" sz="quarter" idx="11"/>
          </p:nvPr>
        </p:nvSpPr>
        <p:spPr/>
        <p:txBody>
          <a:bodyPr/>
          <a:lstStyle/>
          <a:p>
            <a:r>
              <a:rPr lang="en-US"/>
              <a:t>Prof. Dr. Mochamad Ashari</a:t>
            </a:r>
          </a:p>
        </p:txBody>
      </p:sp>
      <p:sp>
        <p:nvSpPr>
          <p:cNvPr id="7" name="Slide Number Placeholder 6">
            <a:extLst>
              <a:ext uri="{FF2B5EF4-FFF2-40B4-BE49-F238E27FC236}">
                <a16:creationId xmlns:a16="http://schemas.microsoft.com/office/drawing/2014/main" id="{8CF93E9B-7B69-4127-91CE-C806768A65BD}"/>
              </a:ext>
            </a:extLst>
          </p:cNvPr>
          <p:cNvSpPr>
            <a:spLocks noGrp="1"/>
          </p:cNvSpPr>
          <p:nvPr>
            <p:ph type="sldNum" sz="quarter" idx="12"/>
          </p:nvPr>
        </p:nvSpPr>
        <p:spPr/>
        <p:txBody>
          <a:bodyPr/>
          <a:lstStyle/>
          <a:p>
            <a:fld id="{488E3AF1-EB63-4CDC-B984-C86A3FF4A79E}" type="slidenum">
              <a:rPr lang="en-US" smtClean="0"/>
              <a:t>‹#›</a:t>
            </a:fld>
            <a:endParaRPr lang="en-US"/>
          </a:p>
        </p:txBody>
      </p:sp>
    </p:spTree>
    <p:extLst>
      <p:ext uri="{BB962C8B-B14F-4D97-AF65-F5344CB8AC3E}">
        <p14:creationId xmlns:p14="http://schemas.microsoft.com/office/powerpoint/2010/main" val="30665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BBCC73-C29C-4213-803E-43F6434AD956}"/>
              </a:ext>
            </a:extLst>
          </p:cNvPr>
          <p:cNvSpPr/>
          <p:nvPr userDrawn="1"/>
        </p:nvSpPr>
        <p:spPr>
          <a:xfrm>
            <a:off x="-32080" y="0"/>
            <a:ext cx="12224080" cy="934405"/>
          </a:xfrm>
          <a:prstGeom prst="rect">
            <a:avLst/>
          </a:prstGeom>
          <a:solidFill>
            <a:srgbClr val="01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C93D2C"/>
              </a:solidFill>
            </a:endParaRPr>
          </a:p>
        </p:txBody>
      </p:sp>
      <p:sp>
        <p:nvSpPr>
          <p:cNvPr id="2" name="Title Placeholder 1">
            <a:extLst>
              <a:ext uri="{FF2B5EF4-FFF2-40B4-BE49-F238E27FC236}">
                <a16:creationId xmlns:a16="http://schemas.microsoft.com/office/drawing/2014/main" id="{39D89D16-5739-4669-ABB8-F55AB042B293}"/>
              </a:ext>
            </a:extLst>
          </p:cNvPr>
          <p:cNvSpPr>
            <a:spLocks noGrp="1"/>
          </p:cNvSpPr>
          <p:nvPr>
            <p:ph type="title"/>
          </p:nvPr>
        </p:nvSpPr>
        <p:spPr>
          <a:xfrm>
            <a:off x="838200" y="136525"/>
            <a:ext cx="10515600" cy="7872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A85EF71-EB6E-47DB-BE77-0F14CA1A54AB}"/>
              </a:ext>
            </a:extLst>
          </p:cNvPr>
          <p:cNvSpPr>
            <a:spLocks noGrp="1"/>
          </p:cNvSpPr>
          <p:nvPr>
            <p:ph type="body" idx="1"/>
          </p:nvPr>
        </p:nvSpPr>
        <p:spPr>
          <a:xfrm>
            <a:off x="838200" y="1178351"/>
            <a:ext cx="10515600" cy="49986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E31282B-00A6-49DF-88F2-71EB6E5416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15F60-3608-483B-B31E-FC5B3FB79B61}" type="datetime1">
              <a:rPr lang="en-US" smtClean="0"/>
              <a:t>11/8/2020</a:t>
            </a:fld>
            <a:endParaRPr lang="en-US"/>
          </a:p>
        </p:txBody>
      </p:sp>
      <p:sp>
        <p:nvSpPr>
          <p:cNvPr id="6" name="Slide Number Placeholder 5">
            <a:extLst>
              <a:ext uri="{FF2B5EF4-FFF2-40B4-BE49-F238E27FC236}">
                <a16:creationId xmlns:a16="http://schemas.microsoft.com/office/drawing/2014/main" id="{029C8858-7AB9-42C5-8DBF-8334AF433FD3}"/>
              </a:ext>
            </a:extLst>
          </p:cNvPr>
          <p:cNvSpPr>
            <a:spLocks noGrp="1"/>
          </p:cNvSpPr>
          <p:nvPr>
            <p:ph type="sldNum" sz="quarter" idx="4"/>
          </p:nvPr>
        </p:nvSpPr>
        <p:spPr>
          <a:xfrm>
            <a:off x="8610600" y="6507182"/>
            <a:ext cx="2743200" cy="365125"/>
          </a:xfrm>
          <a:prstGeom prst="rect">
            <a:avLst/>
          </a:prstGeom>
        </p:spPr>
        <p:txBody>
          <a:bodyPr vert="horz" lIns="91440" tIns="45720" rIns="91440" bIns="45720" rtlCol="0" anchor="ctr"/>
          <a:lstStyle>
            <a:lvl1pPr algn="r">
              <a:defRPr sz="1200">
                <a:solidFill>
                  <a:schemeClr val="bg1"/>
                </a:solidFill>
              </a:defRPr>
            </a:lvl1pPr>
          </a:lstStyle>
          <a:p>
            <a:fld id="{488E3AF1-EB63-4CDC-B984-C86A3FF4A79E}" type="slidenum">
              <a:rPr lang="en-US" smtClean="0"/>
              <a:pPr/>
              <a:t>‹#›</a:t>
            </a:fld>
            <a:endParaRPr lang="en-US"/>
          </a:p>
        </p:txBody>
      </p:sp>
      <p:pic>
        <p:nvPicPr>
          <p:cNvPr id="10" name="Picture 9" descr="A close up of a logo&#10;&#10;Description automatically generated">
            <a:extLst>
              <a:ext uri="{FF2B5EF4-FFF2-40B4-BE49-F238E27FC236}">
                <a16:creationId xmlns:a16="http://schemas.microsoft.com/office/drawing/2014/main" id="{DAE42B4F-7187-4BBA-BC97-2CC114530B6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120" y="203060"/>
            <a:ext cx="528284" cy="528284"/>
          </a:xfrm>
          <a:prstGeom prst="rect">
            <a:avLst/>
          </a:prstGeom>
        </p:spPr>
      </p:pic>
      <p:pic>
        <p:nvPicPr>
          <p:cNvPr id="12" name="Picture 11" descr="A close up of a sign&#10;&#10;Description automatically generated">
            <a:extLst>
              <a:ext uri="{FF2B5EF4-FFF2-40B4-BE49-F238E27FC236}">
                <a16:creationId xmlns:a16="http://schemas.microsoft.com/office/drawing/2014/main" id="{FC5FA112-08F6-4C73-BC40-366398DEC1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457388" y="100320"/>
            <a:ext cx="631024" cy="631024"/>
          </a:xfrm>
          <a:prstGeom prst="rect">
            <a:avLst/>
          </a:prstGeom>
        </p:spPr>
      </p:pic>
      <p:sp>
        <p:nvSpPr>
          <p:cNvPr id="14" name="Rectangle 13">
            <a:extLst>
              <a:ext uri="{FF2B5EF4-FFF2-40B4-BE49-F238E27FC236}">
                <a16:creationId xmlns:a16="http://schemas.microsoft.com/office/drawing/2014/main" id="{3EE000A3-7980-46DC-87E9-7FD2BD333AD2}"/>
              </a:ext>
            </a:extLst>
          </p:cNvPr>
          <p:cNvSpPr/>
          <p:nvPr userDrawn="1"/>
        </p:nvSpPr>
        <p:spPr>
          <a:xfrm>
            <a:off x="1" y="6521844"/>
            <a:ext cx="12192000" cy="368909"/>
          </a:xfrm>
          <a:prstGeom prst="rect">
            <a:avLst/>
          </a:prstGeom>
          <a:solidFill>
            <a:srgbClr val="01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C93D2C"/>
              </a:solidFill>
            </a:endParaRPr>
          </a:p>
        </p:txBody>
      </p:sp>
      <p:pic>
        <p:nvPicPr>
          <p:cNvPr id="16" name="Picture 15">
            <a:extLst>
              <a:ext uri="{FF2B5EF4-FFF2-40B4-BE49-F238E27FC236}">
                <a16:creationId xmlns:a16="http://schemas.microsoft.com/office/drawing/2014/main" id="{AC105F18-84A0-4819-9A44-FB8ED200F4C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40013"/>
          <a:stretch/>
        </p:blipFill>
        <p:spPr>
          <a:xfrm>
            <a:off x="490764" y="6553069"/>
            <a:ext cx="5132796" cy="212847"/>
          </a:xfrm>
          <a:prstGeom prst="rect">
            <a:avLst/>
          </a:prstGeom>
        </p:spPr>
      </p:pic>
      <p:sp>
        <p:nvSpPr>
          <p:cNvPr id="5" name="Footer Placeholder 4">
            <a:extLst>
              <a:ext uri="{FF2B5EF4-FFF2-40B4-BE49-F238E27FC236}">
                <a16:creationId xmlns:a16="http://schemas.microsoft.com/office/drawing/2014/main" id="{E2A47281-2560-4965-BD8E-0ACCDB263955}"/>
              </a:ext>
            </a:extLst>
          </p:cNvPr>
          <p:cNvSpPr>
            <a:spLocks noGrp="1"/>
          </p:cNvSpPr>
          <p:nvPr>
            <p:ph type="ftr" sz="quarter" idx="3"/>
          </p:nvPr>
        </p:nvSpPr>
        <p:spPr>
          <a:xfrm>
            <a:off x="5490328" y="6538912"/>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Prof. Dr. Mochamad Ashari</a:t>
            </a:r>
          </a:p>
        </p:txBody>
      </p:sp>
    </p:spTree>
    <p:extLst>
      <p:ext uri="{BB962C8B-B14F-4D97-AF65-F5344CB8AC3E}">
        <p14:creationId xmlns:p14="http://schemas.microsoft.com/office/powerpoint/2010/main" val="235318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3200" kern="1200">
          <a:solidFill>
            <a:schemeClr val="bg1"/>
          </a:solidFill>
          <a:latin typeface="Cooper Black" panose="0208090404030B0204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sv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3F638-3464-405C-8F9C-A34E71B4BAD2}"/>
              </a:ext>
            </a:extLst>
          </p:cNvPr>
          <p:cNvSpPr>
            <a:spLocks noGrp="1"/>
          </p:cNvSpPr>
          <p:nvPr>
            <p:ph type="ctrTitle"/>
          </p:nvPr>
        </p:nvSpPr>
        <p:spPr>
          <a:xfrm>
            <a:off x="7355840" y="1275908"/>
            <a:ext cx="4460240" cy="3072808"/>
          </a:xfrm>
        </p:spPr>
        <p:txBody>
          <a:bodyPr anchor="b">
            <a:noAutofit/>
          </a:bodyPr>
          <a:lstStyle/>
          <a:p>
            <a:pPr algn="l"/>
            <a:r>
              <a:rPr lang="en-US" sz="3200" dirty="0">
                <a:solidFill>
                  <a:schemeClr val="tx1"/>
                </a:solidFill>
              </a:rPr>
              <a:t>KECERDASAN ARTIFISIAL (KA) UNTUK BIDANG</a:t>
            </a:r>
            <a:r>
              <a:rPr lang="en-US" sz="3600" dirty="0">
                <a:solidFill>
                  <a:schemeClr val="tx1"/>
                </a:solidFill>
              </a:rPr>
              <a:t> PENDIDIKAN &amp; RISET</a:t>
            </a:r>
          </a:p>
        </p:txBody>
      </p:sp>
      <p:sp>
        <p:nvSpPr>
          <p:cNvPr id="3" name="Subtitle 2">
            <a:extLst>
              <a:ext uri="{FF2B5EF4-FFF2-40B4-BE49-F238E27FC236}">
                <a16:creationId xmlns:a16="http://schemas.microsoft.com/office/drawing/2014/main" id="{6F5A6782-FA89-4830-8577-43F04D0509BB}"/>
              </a:ext>
            </a:extLst>
          </p:cNvPr>
          <p:cNvSpPr>
            <a:spLocks noGrp="1"/>
          </p:cNvSpPr>
          <p:nvPr>
            <p:ph type="subTitle" idx="1"/>
          </p:nvPr>
        </p:nvSpPr>
        <p:spPr>
          <a:xfrm>
            <a:off x="7464612" y="4750893"/>
            <a:ext cx="4087305" cy="1147863"/>
          </a:xfrm>
        </p:spPr>
        <p:txBody>
          <a:bodyPr anchor="t">
            <a:normAutofit fontScale="85000" lnSpcReduction="10000"/>
          </a:bodyPr>
          <a:lstStyle/>
          <a:p>
            <a:pPr algn="l"/>
            <a:endParaRPr lang="en-US" sz="2000" dirty="0"/>
          </a:p>
          <a:p>
            <a:pPr algn="l"/>
            <a:r>
              <a:rPr lang="en-US" sz="2000" b="1" dirty="0"/>
              <a:t>Prof. Dr. Mochamad </a:t>
            </a:r>
            <a:r>
              <a:rPr lang="en-US" sz="2000" b="1" dirty="0" err="1"/>
              <a:t>Ashari</a:t>
            </a:r>
            <a:endParaRPr lang="en-US" sz="2000" b="1" dirty="0"/>
          </a:p>
          <a:p>
            <a:pPr algn="l"/>
            <a:r>
              <a:rPr lang="en-US" sz="2000" dirty="0" err="1"/>
              <a:t>Institut</a:t>
            </a:r>
            <a:r>
              <a:rPr lang="en-US" sz="2000" dirty="0"/>
              <a:t> </a:t>
            </a:r>
            <a:r>
              <a:rPr lang="en-US" sz="2000" dirty="0" err="1"/>
              <a:t>Teknologi</a:t>
            </a:r>
            <a:r>
              <a:rPr lang="en-US" sz="2000" dirty="0"/>
              <a:t> </a:t>
            </a:r>
            <a:r>
              <a:rPr lang="en-US" sz="2000" dirty="0" err="1"/>
              <a:t>Sepuluh</a:t>
            </a:r>
            <a:r>
              <a:rPr lang="en-US" sz="2000" dirty="0"/>
              <a:t> </a:t>
            </a:r>
            <a:r>
              <a:rPr lang="en-US" sz="2000" dirty="0" err="1"/>
              <a:t>Nopember</a:t>
            </a:r>
            <a:r>
              <a:rPr lang="en-US" sz="2000" dirty="0"/>
              <a:t> (ITS)</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posing, screenshot, screen&#10;&#10;Description automatically generated">
            <a:extLst>
              <a:ext uri="{FF2B5EF4-FFF2-40B4-BE49-F238E27FC236}">
                <a16:creationId xmlns:a16="http://schemas.microsoft.com/office/drawing/2014/main" id="{EE87E16F-B304-47EA-B0E6-D5AA655FF635}"/>
              </a:ext>
            </a:extLst>
          </p:cNvPr>
          <p:cNvPicPr>
            <a:picLocks noChangeAspect="1"/>
          </p:cNvPicPr>
          <p:nvPr/>
        </p:nvPicPr>
        <p:blipFill rotWithShape="1">
          <a:blip r:embed="rId2">
            <a:extLst>
              <a:ext uri="{28A0092B-C50C-407E-A947-70E740481C1C}">
                <a14:useLocalDpi xmlns:a14="http://schemas.microsoft.com/office/drawing/2010/main" val="0"/>
              </a:ext>
            </a:extLst>
          </a:blip>
          <a:srcRect r="-2" b="266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27155468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BB38-180C-4C1E-81AB-F50CCFFA21F5}"/>
              </a:ext>
            </a:extLst>
          </p:cNvPr>
          <p:cNvSpPr>
            <a:spLocks noGrp="1"/>
          </p:cNvSpPr>
          <p:nvPr>
            <p:ph type="title"/>
          </p:nvPr>
        </p:nvSpPr>
        <p:spPr>
          <a:xfrm>
            <a:off x="5724345" y="1921836"/>
            <a:ext cx="5917757" cy="2366350"/>
          </a:xfrm>
          <a:ln>
            <a:solidFill>
              <a:schemeClr val="tx1"/>
            </a:solidFill>
          </a:ln>
        </p:spPr>
        <p:txBody>
          <a:bodyPr vert="horz" lIns="91440" tIns="45720" rIns="91440" bIns="45720" rtlCol="0" anchor="ctr">
            <a:normAutofit/>
          </a:bodyPr>
          <a:lstStyle/>
          <a:p>
            <a:r>
              <a:rPr lang="en-US" sz="2800" dirty="0">
                <a:solidFill>
                  <a:schemeClr val="tx1"/>
                </a:solidFill>
              </a:rPr>
              <a:t>CONTOH RISET &amp; INOVASI KECERDASAN ARTIFISIAL</a:t>
            </a:r>
            <a:br>
              <a:rPr lang="en-US" sz="3600" dirty="0">
                <a:solidFill>
                  <a:schemeClr val="tx1"/>
                </a:solidFill>
              </a:rPr>
            </a:br>
            <a:br>
              <a:rPr lang="en-US" sz="3600" dirty="0">
                <a:solidFill>
                  <a:schemeClr val="tx1"/>
                </a:solidFill>
              </a:rPr>
            </a:br>
            <a:r>
              <a:rPr lang="en-US" sz="2700" dirty="0">
                <a:solidFill>
                  <a:schemeClr val="tx1"/>
                </a:solidFill>
              </a:rPr>
              <a:t>INSTITUT TEKNOLOGI SEPULUH NOPEMBER (ITS)</a:t>
            </a:r>
            <a:endParaRPr lang="en-US" sz="3600" dirty="0">
              <a:solidFill>
                <a:schemeClr val="tx1"/>
              </a:solidFill>
            </a:endParaRPr>
          </a:p>
        </p:txBody>
      </p:sp>
      <p:pic>
        <p:nvPicPr>
          <p:cNvPr id="7" name="Picture 6">
            <a:extLst>
              <a:ext uri="{FF2B5EF4-FFF2-40B4-BE49-F238E27FC236}">
                <a16:creationId xmlns:a16="http://schemas.microsoft.com/office/drawing/2014/main" id="{D3B5FF48-EF98-42B1-80AC-3094C0362613}"/>
              </a:ext>
            </a:extLst>
          </p:cNvPr>
          <p:cNvPicPr>
            <a:picLocks noChangeAspect="1"/>
          </p:cNvPicPr>
          <p:nvPr/>
        </p:nvPicPr>
        <p:blipFill rotWithShape="1">
          <a:blip r:embed="rId2"/>
          <a:srcRect l="13426" r="12716"/>
          <a:stretch/>
        </p:blipFill>
        <p:spPr>
          <a:xfrm>
            <a:off x="2" y="-212653"/>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Footer Placeholder 2">
            <a:extLst>
              <a:ext uri="{FF2B5EF4-FFF2-40B4-BE49-F238E27FC236}">
                <a16:creationId xmlns:a16="http://schemas.microsoft.com/office/drawing/2014/main" id="{045ADEF1-1C7E-4614-9513-DABCF86FBC03}"/>
              </a:ext>
            </a:extLst>
          </p:cNvPr>
          <p:cNvSpPr>
            <a:spLocks noGrp="1"/>
          </p:cNvSpPr>
          <p:nvPr>
            <p:ph type="ftr" sz="quarter" idx="11"/>
          </p:nvPr>
        </p:nvSpPr>
        <p:spPr>
          <a:xfrm>
            <a:off x="6053666" y="6199632"/>
            <a:ext cx="4802755" cy="365760"/>
          </a:xfrm>
        </p:spPr>
        <p:txBody>
          <a:bodyPr vert="horz" lIns="91440" tIns="45720" rIns="91440" bIns="45720" rtlCol="0" anchor="ctr">
            <a:normAutofit/>
          </a:bodyPr>
          <a:lstStyle/>
          <a:p>
            <a:pPr algn="r">
              <a:spcAft>
                <a:spcPts val="600"/>
              </a:spcAft>
              <a:defRPr/>
            </a:pPr>
            <a:r>
              <a:rPr lang="en-US" sz="1100" kern="1200" dirty="0">
                <a:solidFill>
                  <a:schemeClr val="tx1">
                    <a:alpha val="80000"/>
                  </a:schemeClr>
                </a:solidFill>
                <a:latin typeface="Calibri" panose="020F0502020204030204"/>
                <a:ea typeface="+mn-ea"/>
                <a:cs typeface="+mn-cs"/>
              </a:rPr>
              <a:t>Prof. Dr. Mochamad </a:t>
            </a:r>
            <a:r>
              <a:rPr lang="en-US" sz="1100" kern="1200" dirty="0" err="1">
                <a:solidFill>
                  <a:schemeClr val="tx1">
                    <a:alpha val="80000"/>
                  </a:schemeClr>
                </a:solidFill>
                <a:latin typeface="Calibri" panose="020F0502020204030204"/>
                <a:ea typeface="+mn-ea"/>
                <a:cs typeface="+mn-cs"/>
              </a:rPr>
              <a:t>Ashari</a:t>
            </a:r>
            <a:endParaRPr lang="en-US" sz="1100" kern="1200" dirty="0">
              <a:solidFill>
                <a:schemeClr val="tx1">
                  <a:alpha val="80000"/>
                </a:scheme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1D2D16C-17EA-4705-9543-B2C222DC30B4}"/>
              </a:ext>
            </a:extLst>
          </p:cNvPr>
          <p:cNvSpPr>
            <a:spLocks noGrp="1"/>
          </p:cNvSpPr>
          <p:nvPr>
            <p:ph type="sldNum" sz="quarter" idx="12"/>
          </p:nvPr>
        </p:nvSpPr>
        <p:spPr>
          <a:xfrm>
            <a:off x="11000232" y="6108192"/>
            <a:ext cx="548640" cy="548640"/>
          </a:xfrm>
          <a:prstGeom prst="ellipse">
            <a:avLst/>
          </a:prstGeom>
          <a:solidFill>
            <a:srgbClr val="77A4AB"/>
          </a:solidFill>
        </p:spPr>
        <p:txBody>
          <a:bodyPr vert="horz" lIns="91440" tIns="45720" rIns="91440" bIns="45720" rtlCol="0" anchor="ctr">
            <a:normAutofit/>
          </a:bodyPr>
          <a:lstStyle/>
          <a:p>
            <a:pPr algn="ctr">
              <a:spcAft>
                <a:spcPts val="600"/>
              </a:spcAft>
              <a:defRPr/>
            </a:pPr>
            <a:fld id="{488E3AF1-EB63-4CDC-B984-C86A3FF4A79E}" type="slidenum">
              <a:rPr lang="en-US" sz="1500">
                <a:solidFill>
                  <a:srgbClr val="FFFFFF"/>
                </a:solidFill>
                <a:latin typeface="Calibri" panose="020F0502020204030204"/>
              </a:rPr>
              <a:pPr algn="ctr">
                <a:spcAft>
                  <a:spcPts val="600"/>
                </a:spcAft>
                <a:defRPr/>
              </a:pPr>
              <a:t>10</a:t>
            </a:fld>
            <a:endParaRPr lang="en-US" sz="1500">
              <a:solidFill>
                <a:srgbClr val="FFFFFF"/>
              </a:solidFill>
              <a:latin typeface="Calibri" panose="020F0502020204030204"/>
            </a:endParaRPr>
          </a:p>
        </p:txBody>
      </p:sp>
      <p:sp>
        <p:nvSpPr>
          <p:cNvPr id="10" name="Rectangle 9" descr="Head with Gears">
            <a:extLst>
              <a:ext uri="{FF2B5EF4-FFF2-40B4-BE49-F238E27FC236}">
                <a16:creationId xmlns:a16="http://schemas.microsoft.com/office/drawing/2014/main" id="{CCF37DC1-7D2A-4864-BAAC-09E57D34E451}"/>
              </a:ext>
            </a:extLst>
          </p:cNvPr>
          <p:cNvSpPr/>
          <p:nvPr/>
        </p:nvSpPr>
        <p:spPr>
          <a:xfrm>
            <a:off x="450673" y="735128"/>
            <a:ext cx="3470877" cy="314871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375085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A130-1201-46E9-9526-7EE6CFD01548}"/>
              </a:ext>
            </a:extLst>
          </p:cNvPr>
          <p:cNvSpPr>
            <a:spLocks noGrp="1"/>
          </p:cNvSpPr>
          <p:nvPr>
            <p:ph type="title"/>
          </p:nvPr>
        </p:nvSpPr>
        <p:spPr/>
        <p:txBody>
          <a:bodyPr>
            <a:normAutofit/>
          </a:bodyPr>
          <a:lstStyle/>
          <a:p>
            <a:r>
              <a:rPr lang="en-US" sz="3600"/>
              <a:t>INOVASI ROBOT ITS</a:t>
            </a:r>
            <a:endParaRPr lang="en-US" dirty="0"/>
          </a:p>
        </p:txBody>
      </p:sp>
      <p:sp>
        <p:nvSpPr>
          <p:cNvPr id="3" name="Slide Number Placeholder 2">
            <a:extLst>
              <a:ext uri="{FF2B5EF4-FFF2-40B4-BE49-F238E27FC236}">
                <a16:creationId xmlns:a16="http://schemas.microsoft.com/office/drawing/2014/main" id="{196A9469-D4EB-463F-98C8-55B9984D07EF}"/>
              </a:ext>
            </a:extLst>
          </p:cNvPr>
          <p:cNvSpPr>
            <a:spLocks noGrp="1"/>
          </p:cNvSpPr>
          <p:nvPr>
            <p:ph type="sldNum" sz="quarter" idx="12"/>
          </p:nvPr>
        </p:nvSpPr>
        <p:spPr/>
        <p:txBody>
          <a:bodyPr/>
          <a:lstStyle/>
          <a:p>
            <a:fld id="{C8D03388-99AF-C847-84B3-AEA10EA2ABC9}" type="slidenum">
              <a:rPr lang="en-US" smtClean="0">
                <a:solidFill>
                  <a:prstClr val="black">
                    <a:tint val="75000"/>
                  </a:prstClr>
                </a:solidFill>
              </a:rPr>
              <a:pPr/>
              <a:t>11</a:t>
            </a:fld>
            <a:endParaRPr lang="en-US">
              <a:solidFill>
                <a:prstClr val="black">
                  <a:tint val="75000"/>
                </a:prstClr>
              </a:solidFill>
            </a:endParaRPr>
          </a:p>
        </p:txBody>
      </p:sp>
      <p:pic>
        <p:nvPicPr>
          <p:cNvPr id="5" name="Picture 4" descr="A screenshot of a person&#10;&#10;Description automatically generated">
            <a:extLst>
              <a:ext uri="{FF2B5EF4-FFF2-40B4-BE49-F238E27FC236}">
                <a16:creationId xmlns:a16="http://schemas.microsoft.com/office/drawing/2014/main" id="{3BE0203B-40E2-4BD5-A464-0F755B13C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74" t="13798" r="4073" b="22572"/>
          <a:stretch/>
        </p:blipFill>
        <p:spPr>
          <a:xfrm>
            <a:off x="838200" y="1022255"/>
            <a:ext cx="4972764" cy="4326607"/>
          </a:xfrm>
          <a:prstGeom prst="rect">
            <a:avLst/>
          </a:prstGeom>
        </p:spPr>
      </p:pic>
      <p:pic>
        <p:nvPicPr>
          <p:cNvPr id="8" name="Picture 7">
            <a:extLst>
              <a:ext uri="{FF2B5EF4-FFF2-40B4-BE49-F238E27FC236}">
                <a16:creationId xmlns:a16="http://schemas.microsoft.com/office/drawing/2014/main" id="{893DAE29-9366-4E08-924B-715D036033B0}"/>
              </a:ext>
            </a:extLst>
          </p:cNvPr>
          <p:cNvPicPr>
            <a:picLocks noChangeAspect="1"/>
          </p:cNvPicPr>
          <p:nvPr/>
        </p:nvPicPr>
        <p:blipFill>
          <a:blip r:embed="rId3"/>
          <a:stretch>
            <a:fillRect/>
          </a:stretch>
        </p:blipFill>
        <p:spPr>
          <a:xfrm>
            <a:off x="6654218" y="1298257"/>
            <a:ext cx="4972764" cy="37746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5DD8BB19-5274-440C-B2C9-B31620EE8F1B}"/>
              </a:ext>
            </a:extLst>
          </p:cNvPr>
          <p:cNvSpPr txBox="1"/>
          <p:nvPr/>
        </p:nvSpPr>
        <p:spPr>
          <a:xfrm>
            <a:off x="838200" y="5400185"/>
            <a:ext cx="4028440" cy="923330"/>
          </a:xfrm>
          <a:prstGeom prst="rect">
            <a:avLst/>
          </a:prstGeom>
          <a:noFill/>
        </p:spPr>
        <p:txBody>
          <a:bodyPr wrap="square" rtlCol="0">
            <a:spAutoFit/>
          </a:bodyPr>
          <a:lstStyle/>
          <a:p>
            <a:r>
              <a:rPr lang="en-US" b="1" dirty="0">
                <a:solidFill>
                  <a:schemeClr val="accent1">
                    <a:lumMod val="75000"/>
                  </a:schemeClr>
                </a:solidFill>
              </a:rPr>
              <a:t>RAISA, robot </a:t>
            </a:r>
            <a:r>
              <a:rPr lang="en-US" b="1" dirty="0" err="1">
                <a:solidFill>
                  <a:schemeClr val="accent1">
                    <a:lumMod val="75000"/>
                  </a:schemeClr>
                </a:solidFill>
              </a:rPr>
              <a:t>asisten</a:t>
            </a:r>
            <a:r>
              <a:rPr lang="en-US" b="1" dirty="0">
                <a:solidFill>
                  <a:schemeClr val="accent1">
                    <a:lumMod val="75000"/>
                  </a:schemeClr>
                </a:solidFill>
              </a:rPr>
              <a:t> </a:t>
            </a:r>
            <a:r>
              <a:rPr lang="en-US" b="1" dirty="0" err="1">
                <a:solidFill>
                  <a:schemeClr val="accent1">
                    <a:lumMod val="75000"/>
                  </a:schemeClr>
                </a:solidFill>
              </a:rPr>
              <a:t>untuk</a:t>
            </a:r>
            <a:r>
              <a:rPr lang="en-US" b="1" dirty="0">
                <a:solidFill>
                  <a:schemeClr val="accent1">
                    <a:lumMod val="75000"/>
                  </a:schemeClr>
                </a:solidFill>
              </a:rPr>
              <a:t> </a:t>
            </a:r>
            <a:r>
              <a:rPr lang="en-US" b="1" dirty="0" err="1">
                <a:solidFill>
                  <a:schemeClr val="accent1">
                    <a:lumMod val="75000"/>
                  </a:schemeClr>
                </a:solidFill>
              </a:rPr>
              <a:t>rumah</a:t>
            </a:r>
            <a:r>
              <a:rPr lang="en-US" b="1" dirty="0">
                <a:solidFill>
                  <a:schemeClr val="accent1">
                    <a:lumMod val="75000"/>
                  </a:schemeClr>
                </a:solidFill>
              </a:rPr>
              <a:t>  </a:t>
            </a:r>
            <a:r>
              <a:rPr lang="en-US" b="1" dirty="0" err="1">
                <a:solidFill>
                  <a:schemeClr val="accent1">
                    <a:lumMod val="75000"/>
                  </a:schemeClr>
                </a:solidFill>
              </a:rPr>
              <a:t>sakit</a:t>
            </a:r>
            <a:r>
              <a:rPr lang="en-US" b="1" dirty="0">
                <a:solidFill>
                  <a:schemeClr val="accent1">
                    <a:lumMod val="75000"/>
                  </a:schemeClr>
                </a:solidFill>
              </a:rPr>
              <a:t>.</a:t>
            </a:r>
          </a:p>
          <a:p>
            <a:r>
              <a:rPr lang="en-US" dirty="0"/>
              <a:t>Telah </a:t>
            </a:r>
            <a:r>
              <a:rPr lang="en-US" dirty="0" err="1"/>
              <a:t>digunakan</a:t>
            </a:r>
            <a:r>
              <a:rPr lang="en-US" dirty="0"/>
              <a:t> di 6 </a:t>
            </a:r>
            <a:r>
              <a:rPr lang="en-US" dirty="0" err="1"/>
              <a:t>Rumah</a:t>
            </a:r>
            <a:r>
              <a:rPr lang="en-US" dirty="0"/>
              <a:t> </a:t>
            </a:r>
            <a:r>
              <a:rPr lang="en-US" dirty="0" err="1"/>
              <a:t>Sakit</a:t>
            </a:r>
            <a:r>
              <a:rPr lang="en-US" dirty="0"/>
              <a:t>, </a:t>
            </a:r>
            <a:r>
              <a:rPr lang="en-US" dirty="0" err="1"/>
              <a:t>termasuk</a:t>
            </a:r>
            <a:r>
              <a:rPr lang="en-US" dirty="0"/>
              <a:t> RS Wisma </a:t>
            </a:r>
            <a:r>
              <a:rPr lang="en-US" dirty="0" err="1"/>
              <a:t>Atlit</a:t>
            </a:r>
            <a:r>
              <a:rPr lang="en-US" dirty="0"/>
              <a:t> Jakarta</a:t>
            </a:r>
          </a:p>
        </p:txBody>
      </p:sp>
      <p:sp>
        <p:nvSpPr>
          <p:cNvPr id="11" name="TextBox 10">
            <a:extLst>
              <a:ext uri="{FF2B5EF4-FFF2-40B4-BE49-F238E27FC236}">
                <a16:creationId xmlns:a16="http://schemas.microsoft.com/office/drawing/2014/main" id="{7CD98E75-74D5-44FA-A9FB-E8CD25D86307}"/>
              </a:ext>
            </a:extLst>
          </p:cNvPr>
          <p:cNvSpPr txBox="1"/>
          <p:nvPr/>
        </p:nvSpPr>
        <p:spPr>
          <a:xfrm rot="20027784">
            <a:off x="4567565" y="4975182"/>
            <a:ext cx="3330052" cy="646331"/>
          </a:xfrm>
          <a:prstGeom prst="rect">
            <a:avLst/>
          </a:prstGeom>
          <a:solidFill>
            <a:schemeClr val="accent6">
              <a:lumMod val="40000"/>
              <a:lumOff val="60000"/>
            </a:schemeClr>
          </a:solidFill>
        </p:spPr>
        <p:txBody>
          <a:bodyPr wrap="square" rtlCol="0">
            <a:spAutoFit/>
          </a:bodyPr>
          <a:lstStyle/>
          <a:p>
            <a:pPr algn="ctr"/>
            <a:r>
              <a:rPr lang="en-US"/>
              <a:t>KAPASITAS PRODUKSI </a:t>
            </a:r>
          </a:p>
          <a:p>
            <a:pPr algn="ctr"/>
            <a:r>
              <a:rPr lang="en-US"/>
              <a:t>20 ROBOT/ BULAN</a:t>
            </a:r>
            <a:endParaRPr lang="en-US" dirty="0"/>
          </a:p>
        </p:txBody>
      </p:sp>
      <p:sp>
        <p:nvSpPr>
          <p:cNvPr id="17" name="TextBox 16">
            <a:extLst>
              <a:ext uri="{FF2B5EF4-FFF2-40B4-BE49-F238E27FC236}">
                <a16:creationId xmlns:a16="http://schemas.microsoft.com/office/drawing/2014/main" id="{A1E389D6-16A8-45A4-A859-A482CC319B0F}"/>
              </a:ext>
            </a:extLst>
          </p:cNvPr>
          <p:cNvSpPr txBox="1"/>
          <p:nvPr/>
        </p:nvSpPr>
        <p:spPr>
          <a:xfrm>
            <a:off x="7485668" y="5236522"/>
            <a:ext cx="4028440" cy="646331"/>
          </a:xfrm>
          <a:prstGeom prst="rect">
            <a:avLst/>
          </a:prstGeom>
          <a:noFill/>
        </p:spPr>
        <p:txBody>
          <a:bodyPr wrap="square" rtlCol="0">
            <a:spAutoFit/>
          </a:bodyPr>
          <a:lstStyle/>
          <a:p>
            <a:r>
              <a:rPr lang="en-US" b="1" dirty="0">
                <a:solidFill>
                  <a:schemeClr val="accent1">
                    <a:lumMod val="75000"/>
                  </a:schemeClr>
                </a:solidFill>
              </a:rPr>
              <a:t>VIOLETA, robot </a:t>
            </a:r>
            <a:r>
              <a:rPr lang="en-US" b="1" dirty="0" err="1">
                <a:solidFill>
                  <a:schemeClr val="accent1">
                    <a:lumMod val="75000"/>
                  </a:schemeClr>
                </a:solidFill>
              </a:rPr>
              <a:t>sterilisasi</a:t>
            </a:r>
            <a:r>
              <a:rPr lang="en-US" b="1" dirty="0">
                <a:solidFill>
                  <a:schemeClr val="accent1">
                    <a:lumMod val="75000"/>
                  </a:schemeClr>
                </a:solidFill>
              </a:rPr>
              <a:t> </a:t>
            </a:r>
            <a:r>
              <a:rPr lang="en-US" b="1" dirty="0" err="1">
                <a:solidFill>
                  <a:schemeClr val="accent1">
                    <a:lumMod val="75000"/>
                  </a:schemeClr>
                </a:solidFill>
              </a:rPr>
              <a:t>ruangan</a:t>
            </a:r>
            <a:r>
              <a:rPr lang="en-US" b="1" dirty="0">
                <a:solidFill>
                  <a:schemeClr val="accent1">
                    <a:lumMod val="75000"/>
                  </a:schemeClr>
                </a:solidFill>
              </a:rPr>
              <a:t> </a:t>
            </a:r>
            <a:r>
              <a:rPr lang="en-US" b="1" dirty="0" err="1">
                <a:solidFill>
                  <a:schemeClr val="accent1">
                    <a:lumMod val="75000"/>
                  </a:schemeClr>
                </a:solidFill>
              </a:rPr>
              <a:t>menggunakan</a:t>
            </a:r>
            <a:r>
              <a:rPr lang="en-US" b="1" dirty="0">
                <a:solidFill>
                  <a:schemeClr val="accent1">
                    <a:lumMod val="75000"/>
                  </a:schemeClr>
                </a:solidFill>
              </a:rPr>
              <a:t> UV</a:t>
            </a:r>
          </a:p>
        </p:txBody>
      </p:sp>
    </p:spTree>
    <p:extLst>
      <p:ext uri="{BB962C8B-B14F-4D97-AF65-F5344CB8AC3E}">
        <p14:creationId xmlns:p14="http://schemas.microsoft.com/office/powerpoint/2010/main" val="2544921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660B-89BE-4087-BC90-3ACC7C25A2D4}"/>
              </a:ext>
            </a:extLst>
          </p:cNvPr>
          <p:cNvSpPr>
            <a:spLocks noGrp="1"/>
          </p:cNvSpPr>
          <p:nvPr>
            <p:ph type="title"/>
          </p:nvPr>
        </p:nvSpPr>
        <p:spPr/>
        <p:txBody>
          <a:bodyPr/>
          <a:lstStyle/>
          <a:p>
            <a:r>
              <a:rPr lang="en-US" dirty="0"/>
              <a:t>INOVASI KENDARAAN OTONOMUS ITS</a:t>
            </a:r>
          </a:p>
        </p:txBody>
      </p:sp>
      <p:sp>
        <p:nvSpPr>
          <p:cNvPr id="3" name="Footer Placeholder 2">
            <a:extLst>
              <a:ext uri="{FF2B5EF4-FFF2-40B4-BE49-F238E27FC236}">
                <a16:creationId xmlns:a16="http://schemas.microsoft.com/office/drawing/2014/main" id="{4279EA7C-86DD-4610-992A-154794FB93F3}"/>
              </a:ext>
            </a:extLst>
          </p:cNvPr>
          <p:cNvSpPr>
            <a:spLocks noGrp="1"/>
          </p:cNvSpPr>
          <p:nvPr>
            <p:ph type="ftr" sz="quarter" idx="11"/>
          </p:nvPr>
        </p:nvSpPr>
        <p:spPr/>
        <p:txBody>
          <a:bodyPr/>
          <a:lstStyle/>
          <a:p>
            <a:r>
              <a:rPr lang="en-US"/>
              <a:t>Prof. Dr. Mochamad Ashari</a:t>
            </a:r>
          </a:p>
        </p:txBody>
      </p:sp>
      <p:sp>
        <p:nvSpPr>
          <p:cNvPr id="4" name="Slide Number Placeholder 3">
            <a:extLst>
              <a:ext uri="{FF2B5EF4-FFF2-40B4-BE49-F238E27FC236}">
                <a16:creationId xmlns:a16="http://schemas.microsoft.com/office/drawing/2014/main" id="{6117F339-0369-4E35-99A5-E63747DF96DC}"/>
              </a:ext>
            </a:extLst>
          </p:cNvPr>
          <p:cNvSpPr>
            <a:spLocks noGrp="1"/>
          </p:cNvSpPr>
          <p:nvPr>
            <p:ph type="sldNum" sz="quarter" idx="12"/>
          </p:nvPr>
        </p:nvSpPr>
        <p:spPr/>
        <p:txBody>
          <a:bodyPr/>
          <a:lstStyle/>
          <a:p>
            <a:fld id="{488E3AF1-EB63-4CDC-B984-C86A3FF4A79E}" type="slidenum">
              <a:rPr lang="en-US" smtClean="0"/>
              <a:t>12</a:t>
            </a:fld>
            <a:endParaRPr lang="en-US"/>
          </a:p>
        </p:txBody>
      </p:sp>
      <p:pic>
        <p:nvPicPr>
          <p:cNvPr id="6" name="Picture 5">
            <a:extLst>
              <a:ext uri="{FF2B5EF4-FFF2-40B4-BE49-F238E27FC236}">
                <a16:creationId xmlns:a16="http://schemas.microsoft.com/office/drawing/2014/main" id="{3CA4B178-FBB3-490D-AF8B-0E03498CD322}"/>
              </a:ext>
            </a:extLst>
          </p:cNvPr>
          <p:cNvPicPr>
            <a:picLocks noChangeAspect="1"/>
          </p:cNvPicPr>
          <p:nvPr/>
        </p:nvPicPr>
        <p:blipFill rotWithShape="1">
          <a:blip r:embed="rId2"/>
          <a:srcRect r="12871"/>
          <a:stretch/>
        </p:blipFill>
        <p:spPr>
          <a:xfrm>
            <a:off x="925670" y="1724182"/>
            <a:ext cx="4881242" cy="2878380"/>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0DB12165-307F-4D51-9050-8DC7A14458A9}"/>
              </a:ext>
            </a:extLst>
          </p:cNvPr>
          <p:cNvGrpSpPr/>
          <p:nvPr/>
        </p:nvGrpSpPr>
        <p:grpSpPr>
          <a:xfrm>
            <a:off x="6710651" y="1724182"/>
            <a:ext cx="5481349" cy="2876098"/>
            <a:chOff x="6877191" y="2097875"/>
            <a:chExt cx="5314809" cy="2596505"/>
          </a:xfrm>
        </p:grpSpPr>
        <p:pic>
          <p:nvPicPr>
            <p:cNvPr id="8" name="Picture 7">
              <a:extLst>
                <a:ext uri="{FF2B5EF4-FFF2-40B4-BE49-F238E27FC236}">
                  <a16:creationId xmlns:a16="http://schemas.microsoft.com/office/drawing/2014/main" id="{82FF9260-9D1D-40D9-995C-2C93EB7D154B}"/>
                </a:ext>
              </a:extLst>
            </p:cNvPr>
            <p:cNvPicPr>
              <a:picLocks noChangeAspect="1"/>
            </p:cNvPicPr>
            <p:nvPr/>
          </p:nvPicPr>
          <p:blipFill rotWithShape="1">
            <a:blip r:embed="rId3">
              <a:extLst>
                <a:ext uri="{28A0092B-C50C-407E-A947-70E740481C1C}">
                  <a14:useLocalDpi xmlns:a14="http://schemas.microsoft.com/office/drawing/2010/main" val="0"/>
                </a:ext>
              </a:extLst>
            </a:blip>
            <a:srcRect l="6841" t="5318" r="1503" b="7332"/>
            <a:stretch/>
          </p:blipFill>
          <p:spPr>
            <a:xfrm>
              <a:off x="7181953" y="2097875"/>
              <a:ext cx="5010047" cy="258064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B45830E-B93F-4F28-94B0-1BB8DEE4AEAA}"/>
                </a:ext>
              </a:extLst>
            </p:cNvPr>
            <p:cNvPicPr>
              <a:picLocks noChangeAspect="1"/>
            </p:cNvPicPr>
            <p:nvPr/>
          </p:nvPicPr>
          <p:blipFill rotWithShape="1">
            <a:blip r:embed="rId4">
              <a:extLst>
                <a:ext uri="{28A0092B-C50C-407E-A947-70E740481C1C}">
                  <a14:useLocalDpi xmlns:a14="http://schemas.microsoft.com/office/drawing/2010/main" val="0"/>
                </a:ext>
              </a:extLst>
            </a:blip>
            <a:srcRect r="58129"/>
            <a:stretch/>
          </p:blipFill>
          <p:spPr>
            <a:xfrm>
              <a:off x="6877191" y="2113740"/>
              <a:ext cx="2221090" cy="2580640"/>
            </a:xfrm>
            <a:prstGeom prst="rect">
              <a:avLst/>
            </a:prstGeom>
          </p:spPr>
        </p:pic>
      </p:grpSp>
      <p:sp>
        <p:nvSpPr>
          <p:cNvPr id="12" name="TextBox 11">
            <a:extLst>
              <a:ext uri="{FF2B5EF4-FFF2-40B4-BE49-F238E27FC236}">
                <a16:creationId xmlns:a16="http://schemas.microsoft.com/office/drawing/2014/main" id="{72BBE7C2-A656-4FA9-A17C-1E467B677753}"/>
              </a:ext>
            </a:extLst>
          </p:cNvPr>
          <p:cNvSpPr txBox="1"/>
          <p:nvPr/>
        </p:nvSpPr>
        <p:spPr>
          <a:xfrm>
            <a:off x="925670" y="4883085"/>
            <a:ext cx="4881242" cy="1200329"/>
          </a:xfrm>
          <a:prstGeom prst="rect">
            <a:avLst/>
          </a:prstGeom>
          <a:noFill/>
        </p:spPr>
        <p:txBody>
          <a:bodyPr wrap="square" rtlCol="0">
            <a:spAutoFit/>
          </a:bodyPr>
          <a:lstStyle/>
          <a:p>
            <a:r>
              <a:rPr lang="en-US" b="1" dirty="0" err="1">
                <a:solidFill>
                  <a:schemeClr val="accent1">
                    <a:lumMod val="75000"/>
                  </a:schemeClr>
                </a:solidFill>
              </a:rPr>
              <a:t>iBOAT</a:t>
            </a:r>
            <a:r>
              <a:rPr lang="en-US" b="1" dirty="0">
                <a:solidFill>
                  <a:schemeClr val="accent1">
                    <a:lumMod val="75000"/>
                  </a:schemeClr>
                </a:solidFill>
              </a:rPr>
              <a:t>, intelligent autonomous boat, </a:t>
            </a:r>
            <a:r>
              <a:rPr lang="en-US" b="1" dirty="0" err="1">
                <a:solidFill>
                  <a:schemeClr val="accent1">
                    <a:lumMod val="75000"/>
                  </a:schemeClr>
                </a:solidFill>
              </a:rPr>
              <a:t>tanpa</a:t>
            </a:r>
            <a:r>
              <a:rPr lang="en-US" b="1" dirty="0">
                <a:solidFill>
                  <a:schemeClr val="accent1">
                    <a:lumMod val="75000"/>
                  </a:schemeClr>
                </a:solidFill>
              </a:rPr>
              <a:t> </a:t>
            </a:r>
            <a:r>
              <a:rPr lang="en-US" b="1" dirty="0" err="1">
                <a:solidFill>
                  <a:schemeClr val="accent1">
                    <a:lumMod val="75000"/>
                  </a:schemeClr>
                </a:solidFill>
              </a:rPr>
              <a:t>awak</a:t>
            </a:r>
            <a:r>
              <a:rPr lang="en-US" b="1" dirty="0">
                <a:solidFill>
                  <a:schemeClr val="accent1">
                    <a:lumMod val="75000"/>
                  </a:schemeClr>
                </a:solidFill>
              </a:rPr>
              <a:t>.</a:t>
            </a:r>
          </a:p>
          <a:p>
            <a:endParaRPr lang="en-US" dirty="0"/>
          </a:p>
          <a:p>
            <a:r>
              <a:rPr lang="en-US" dirty="0" err="1"/>
              <a:t>Untuk</a:t>
            </a:r>
            <a:r>
              <a:rPr lang="en-US" dirty="0"/>
              <a:t> </a:t>
            </a:r>
            <a:r>
              <a:rPr lang="en-US" dirty="0" err="1"/>
              <a:t>angkutan</a:t>
            </a:r>
            <a:r>
              <a:rPr lang="en-US" dirty="0"/>
              <a:t> logistic </a:t>
            </a:r>
            <a:r>
              <a:rPr lang="en-US" dirty="0" err="1"/>
              <a:t>kepulauan</a:t>
            </a:r>
            <a:r>
              <a:rPr lang="en-US" dirty="0"/>
              <a:t>, </a:t>
            </a:r>
            <a:r>
              <a:rPr lang="en-US" dirty="0" err="1"/>
              <a:t>misi</a:t>
            </a:r>
            <a:r>
              <a:rPr lang="en-US" dirty="0"/>
              <a:t> </a:t>
            </a:r>
            <a:r>
              <a:rPr lang="en-US" dirty="0" err="1"/>
              <a:t>penyelamatan</a:t>
            </a:r>
            <a:r>
              <a:rPr lang="en-US" dirty="0"/>
              <a:t>, patrol, survey</a:t>
            </a:r>
          </a:p>
        </p:txBody>
      </p:sp>
      <p:sp>
        <p:nvSpPr>
          <p:cNvPr id="14" name="TextBox 13">
            <a:extLst>
              <a:ext uri="{FF2B5EF4-FFF2-40B4-BE49-F238E27FC236}">
                <a16:creationId xmlns:a16="http://schemas.microsoft.com/office/drawing/2014/main" id="{E2156608-5AE8-486E-8E9B-1FD73DACBB28}"/>
              </a:ext>
            </a:extLst>
          </p:cNvPr>
          <p:cNvSpPr txBox="1"/>
          <p:nvPr/>
        </p:nvSpPr>
        <p:spPr>
          <a:xfrm>
            <a:off x="6710651" y="4818102"/>
            <a:ext cx="4881242" cy="1200329"/>
          </a:xfrm>
          <a:prstGeom prst="rect">
            <a:avLst/>
          </a:prstGeom>
          <a:noFill/>
        </p:spPr>
        <p:txBody>
          <a:bodyPr wrap="square" rtlCol="0">
            <a:spAutoFit/>
          </a:bodyPr>
          <a:lstStyle/>
          <a:p>
            <a:r>
              <a:rPr lang="en-US" b="1" dirty="0" err="1">
                <a:solidFill>
                  <a:schemeClr val="accent1">
                    <a:lumMod val="75000"/>
                  </a:schemeClr>
                </a:solidFill>
              </a:rPr>
              <a:t>iCAR</a:t>
            </a:r>
            <a:r>
              <a:rPr lang="en-US" b="1" dirty="0">
                <a:solidFill>
                  <a:schemeClr val="accent1">
                    <a:lumMod val="75000"/>
                  </a:schemeClr>
                </a:solidFill>
              </a:rPr>
              <a:t>, </a:t>
            </a:r>
            <a:r>
              <a:rPr lang="en-US" b="1" dirty="0" err="1">
                <a:solidFill>
                  <a:schemeClr val="accent1">
                    <a:lumMod val="75000"/>
                  </a:schemeClr>
                </a:solidFill>
              </a:rPr>
              <a:t>mobil</a:t>
            </a:r>
            <a:r>
              <a:rPr lang="en-US" b="1" dirty="0">
                <a:solidFill>
                  <a:schemeClr val="accent1">
                    <a:lumMod val="75000"/>
                  </a:schemeClr>
                </a:solidFill>
              </a:rPr>
              <a:t> intelligent, </a:t>
            </a:r>
            <a:r>
              <a:rPr lang="en-US" b="1" dirty="0" err="1">
                <a:solidFill>
                  <a:schemeClr val="accent1">
                    <a:lumMod val="75000"/>
                  </a:schemeClr>
                </a:solidFill>
              </a:rPr>
              <a:t>tanpa</a:t>
            </a:r>
            <a:r>
              <a:rPr lang="en-US" b="1" dirty="0">
                <a:solidFill>
                  <a:schemeClr val="accent1">
                    <a:lumMod val="75000"/>
                  </a:schemeClr>
                </a:solidFill>
              </a:rPr>
              <a:t> </a:t>
            </a:r>
            <a:r>
              <a:rPr lang="en-US" b="1" dirty="0" err="1">
                <a:solidFill>
                  <a:schemeClr val="accent1">
                    <a:lumMod val="75000"/>
                  </a:schemeClr>
                </a:solidFill>
              </a:rPr>
              <a:t>pengemudi</a:t>
            </a:r>
            <a:r>
              <a:rPr lang="en-US" b="1" dirty="0">
                <a:solidFill>
                  <a:schemeClr val="accent1">
                    <a:lumMod val="75000"/>
                  </a:schemeClr>
                </a:solidFill>
              </a:rPr>
              <a:t>.</a:t>
            </a:r>
          </a:p>
          <a:p>
            <a:endParaRPr lang="en-US" dirty="0"/>
          </a:p>
          <a:p>
            <a:r>
              <a:rPr lang="en-US" dirty="0" err="1"/>
              <a:t>Untuk</a:t>
            </a:r>
            <a:r>
              <a:rPr lang="en-US" dirty="0"/>
              <a:t> </a:t>
            </a:r>
            <a:r>
              <a:rPr lang="en-US" dirty="0" err="1"/>
              <a:t>angkutan</a:t>
            </a:r>
            <a:r>
              <a:rPr lang="en-US" dirty="0"/>
              <a:t> wilayah </a:t>
            </a:r>
            <a:r>
              <a:rPr lang="en-US" dirty="0" err="1"/>
              <a:t>terbatas</a:t>
            </a:r>
            <a:r>
              <a:rPr lang="en-US" dirty="0"/>
              <a:t>, </a:t>
            </a:r>
            <a:r>
              <a:rPr lang="en-US" dirty="0" err="1"/>
              <a:t>seperti</a:t>
            </a:r>
            <a:r>
              <a:rPr lang="en-US" dirty="0"/>
              <a:t> </a:t>
            </a:r>
            <a:r>
              <a:rPr lang="en-US" dirty="0" err="1"/>
              <a:t>didalam</a:t>
            </a:r>
            <a:r>
              <a:rPr lang="en-US" dirty="0"/>
              <a:t> </a:t>
            </a:r>
            <a:r>
              <a:rPr lang="en-US" dirty="0" err="1"/>
              <a:t>kampus</a:t>
            </a:r>
            <a:r>
              <a:rPr lang="en-US" dirty="0"/>
              <a:t>, </a:t>
            </a:r>
            <a:r>
              <a:rPr lang="en-US" dirty="0" err="1"/>
              <a:t>lokasi</a:t>
            </a:r>
            <a:r>
              <a:rPr lang="en-US" dirty="0"/>
              <a:t> </a:t>
            </a:r>
            <a:r>
              <a:rPr lang="en-US" dirty="0" err="1"/>
              <a:t>pameran</a:t>
            </a:r>
            <a:r>
              <a:rPr lang="en-US" dirty="0"/>
              <a:t> yang </a:t>
            </a:r>
            <a:r>
              <a:rPr lang="en-US" dirty="0" err="1"/>
              <a:t>sangat</a:t>
            </a:r>
            <a:r>
              <a:rPr lang="en-US" dirty="0"/>
              <a:t> </a:t>
            </a:r>
            <a:r>
              <a:rPr lang="en-US" dirty="0" err="1"/>
              <a:t>luas</a:t>
            </a:r>
            <a:r>
              <a:rPr lang="en-US" dirty="0"/>
              <a:t>, </a:t>
            </a:r>
            <a:r>
              <a:rPr lang="en-US" dirty="0" err="1"/>
              <a:t>bandara</a:t>
            </a:r>
            <a:endParaRPr lang="en-US" dirty="0"/>
          </a:p>
        </p:txBody>
      </p:sp>
    </p:spTree>
    <p:extLst>
      <p:ext uri="{BB962C8B-B14F-4D97-AF65-F5344CB8AC3E}">
        <p14:creationId xmlns:p14="http://schemas.microsoft.com/office/powerpoint/2010/main" val="3300101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69DA83-752F-374D-A2E0-CDC5E119C045}"/>
              </a:ext>
            </a:extLst>
          </p:cNvPr>
          <p:cNvSpPr>
            <a:spLocks noGrp="1"/>
          </p:cNvSpPr>
          <p:nvPr>
            <p:ph type="sldNum" sz="quarter" idx="12"/>
          </p:nvPr>
        </p:nvSpPr>
        <p:spPr/>
        <p:txBody>
          <a:bodyPr/>
          <a:lstStyle/>
          <a:p>
            <a:fld id="{072DCCCA-0B90-CF42-9BFF-E222B8D1F6DD}" type="slidenum">
              <a:rPr lang="en-US" smtClean="0"/>
              <a:t>13</a:t>
            </a:fld>
            <a:endParaRPr lang="en-US" dirty="0"/>
          </a:p>
        </p:txBody>
      </p:sp>
      <p:sp>
        <p:nvSpPr>
          <p:cNvPr id="5" name="TextBox 4">
            <a:extLst>
              <a:ext uri="{FF2B5EF4-FFF2-40B4-BE49-F238E27FC236}">
                <a16:creationId xmlns:a16="http://schemas.microsoft.com/office/drawing/2014/main" id="{99D9452E-1909-8F4E-83AA-767CA1C00ECE}"/>
              </a:ext>
            </a:extLst>
          </p:cNvPr>
          <p:cNvSpPr txBox="1"/>
          <p:nvPr/>
        </p:nvSpPr>
        <p:spPr>
          <a:xfrm>
            <a:off x="570092" y="1738937"/>
            <a:ext cx="11306018" cy="461665"/>
          </a:xfrm>
          <a:prstGeom prst="rect">
            <a:avLst/>
          </a:prstGeom>
          <a:noFill/>
        </p:spPr>
        <p:txBody>
          <a:bodyPr wrap="square" rtlCol="0">
            <a:spAutoFit/>
          </a:bodyPr>
          <a:lstStyle/>
          <a:p>
            <a:r>
              <a:rPr lang="en-US" sz="2400" dirty="0"/>
              <a:t>Violeta – robot </a:t>
            </a:r>
            <a:r>
              <a:rPr lang="en-US" sz="2400" dirty="0" err="1"/>
              <a:t>sterilisasi</a:t>
            </a:r>
            <a:r>
              <a:rPr lang="en-US" sz="2400" dirty="0"/>
              <a:t> </a:t>
            </a:r>
            <a:r>
              <a:rPr lang="en-US" sz="2400" dirty="0" err="1"/>
              <a:t>dengan</a:t>
            </a:r>
            <a:r>
              <a:rPr lang="en-US" sz="2400" dirty="0"/>
              <a:t> </a:t>
            </a:r>
            <a:r>
              <a:rPr lang="en-US" sz="2400" dirty="0" err="1"/>
              <a:t>menggunakan</a:t>
            </a:r>
            <a:r>
              <a:rPr lang="en-US" sz="2400" dirty="0"/>
              <a:t> </a:t>
            </a:r>
            <a:r>
              <a:rPr lang="en-US" sz="2400" dirty="0" err="1"/>
              <a:t>teknologi</a:t>
            </a:r>
            <a:r>
              <a:rPr lang="en-US" sz="2400" dirty="0"/>
              <a:t> UV</a:t>
            </a:r>
          </a:p>
        </p:txBody>
      </p:sp>
      <p:pic>
        <p:nvPicPr>
          <p:cNvPr id="7" name="Picture 6">
            <a:extLst>
              <a:ext uri="{FF2B5EF4-FFF2-40B4-BE49-F238E27FC236}">
                <a16:creationId xmlns:a16="http://schemas.microsoft.com/office/drawing/2014/main" id="{6A4EBCDA-A272-F246-8086-A7CDD00A90FC}"/>
              </a:ext>
            </a:extLst>
          </p:cNvPr>
          <p:cNvPicPr>
            <a:picLocks noChangeAspect="1"/>
          </p:cNvPicPr>
          <p:nvPr/>
        </p:nvPicPr>
        <p:blipFill>
          <a:blip r:embed="rId2"/>
          <a:stretch>
            <a:fillRect/>
          </a:stretch>
        </p:blipFill>
        <p:spPr>
          <a:xfrm>
            <a:off x="822378" y="2310313"/>
            <a:ext cx="4972764" cy="3774602"/>
          </a:xfrm>
          <a:prstGeom prst="rect">
            <a:avLst/>
          </a:prstGeom>
        </p:spPr>
      </p:pic>
      <p:pic>
        <p:nvPicPr>
          <p:cNvPr id="9" name="Picture 8">
            <a:extLst>
              <a:ext uri="{FF2B5EF4-FFF2-40B4-BE49-F238E27FC236}">
                <a16:creationId xmlns:a16="http://schemas.microsoft.com/office/drawing/2014/main" id="{4B515F9F-4A26-2446-835A-EA093937AD29}"/>
              </a:ext>
            </a:extLst>
          </p:cNvPr>
          <p:cNvPicPr>
            <a:picLocks noChangeAspect="1"/>
          </p:cNvPicPr>
          <p:nvPr/>
        </p:nvPicPr>
        <p:blipFill>
          <a:blip r:embed="rId3"/>
          <a:stretch>
            <a:fillRect/>
          </a:stretch>
        </p:blipFill>
        <p:spPr>
          <a:xfrm>
            <a:off x="5920914" y="2310313"/>
            <a:ext cx="2689686" cy="3774602"/>
          </a:xfrm>
          <a:prstGeom prst="rect">
            <a:avLst/>
          </a:prstGeom>
        </p:spPr>
      </p:pic>
      <p:sp>
        <p:nvSpPr>
          <p:cNvPr id="3" name="Title 2">
            <a:extLst>
              <a:ext uri="{FF2B5EF4-FFF2-40B4-BE49-F238E27FC236}">
                <a16:creationId xmlns:a16="http://schemas.microsoft.com/office/drawing/2014/main" id="{91D98DFF-4FE7-4681-A112-3C4F72C413AF}"/>
              </a:ext>
            </a:extLst>
          </p:cNvPr>
          <p:cNvSpPr>
            <a:spLocks noGrp="1"/>
          </p:cNvSpPr>
          <p:nvPr>
            <p:ph type="title"/>
          </p:nvPr>
        </p:nvSpPr>
        <p:spPr/>
        <p:txBody>
          <a:bodyPr>
            <a:normAutofit/>
          </a:bodyPr>
          <a:lstStyle/>
          <a:p>
            <a:r>
              <a:rPr lang="en-US" sz="3600" dirty="0"/>
              <a:t>VIOLETA – Robot UV </a:t>
            </a:r>
            <a:r>
              <a:rPr lang="en-US" sz="3600" dirty="0" err="1"/>
              <a:t>Sterilisasi</a:t>
            </a:r>
            <a:r>
              <a:rPr lang="en-US" sz="3600" dirty="0"/>
              <a:t> </a:t>
            </a:r>
            <a:r>
              <a:rPr lang="en-US" sz="3600" dirty="0" err="1"/>
              <a:t>Ruangan</a:t>
            </a:r>
            <a:endParaRPr lang="en-US" dirty="0"/>
          </a:p>
        </p:txBody>
      </p:sp>
      <p:sp>
        <p:nvSpPr>
          <p:cNvPr id="11" name="TextBox 10">
            <a:extLst>
              <a:ext uri="{FF2B5EF4-FFF2-40B4-BE49-F238E27FC236}">
                <a16:creationId xmlns:a16="http://schemas.microsoft.com/office/drawing/2014/main" id="{DB049C54-1964-4ADB-A79D-7561F35614A8}"/>
              </a:ext>
            </a:extLst>
          </p:cNvPr>
          <p:cNvSpPr txBox="1"/>
          <p:nvPr/>
        </p:nvSpPr>
        <p:spPr>
          <a:xfrm>
            <a:off x="8831827" y="2472037"/>
            <a:ext cx="3044283" cy="327628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err="1"/>
              <a:t>Efektif</a:t>
            </a:r>
            <a:r>
              <a:rPr lang="en-US" sz="2000" dirty="0"/>
              <a:t> </a:t>
            </a:r>
            <a:r>
              <a:rPr lang="en-US" sz="2000" dirty="0" err="1"/>
              <a:t>untuk</a:t>
            </a:r>
            <a:r>
              <a:rPr lang="en-US" sz="2000" dirty="0"/>
              <a:t> </a:t>
            </a:r>
            <a:r>
              <a:rPr lang="en-US" sz="2000" dirty="0" err="1"/>
              <a:t>mensterilkan</a:t>
            </a:r>
            <a:r>
              <a:rPr lang="en-US" sz="2000" dirty="0"/>
              <a:t> </a:t>
            </a:r>
            <a:r>
              <a:rPr lang="en-US" sz="2000" dirty="0" err="1"/>
              <a:t>ruangan</a:t>
            </a:r>
            <a:r>
              <a:rPr lang="en-US" sz="2000" dirty="0"/>
              <a:t> </a:t>
            </a:r>
            <a:r>
              <a:rPr lang="en-US" sz="2000" dirty="0" err="1"/>
              <a:t>dari</a:t>
            </a:r>
            <a:r>
              <a:rPr lang="en-US" sz="2000" dirty="0"/>
              <a:t> </a:t>
            </a:r>
            <a:r>
              <a:rPr lang="en-US" sz="2000" dirty="0" err="1"/>
              <a:t>kuman</a:t>
            </a:r>
            <a:r>
              <a:rPr lang="en-US" sz="2000" dirty="0"/>
              <a:t>, </a:t>
            </a:r>
            <a:r>
              <a:rPr lang="en-US" sz="2000" dirty="0" err="1"/>
              <a:t>bakteri</a:t>
            </a:r>
            <a:endParaRPr lang="en-US" sz="2000" dirty="0"/>
          </a:p>
          <a:p>
            <a:pPr marL="342900" indent="-342900">
              <a:lnSpc>
                <a:spcPct val="150000"/>
              </a:lnSpc>
              <a:buFont typeface="Arial" panose="020B0604020202020204" pitchFamily="34" charset="0"/>
              <a:buChar char="•"/>
            </a:pPr>
            <a:r>
              <a:rPr lang="en-US" sz="2000" dirty="0" err="1"/>
              <a:t>Bergerak</a:t>
            </a:r>
            <a:r>
              <a:rPr lang="en-US" sz="2000" dirty="0"/>
              <a:t> 15 </a:t>
            </a:r>
            <a:r>
              <a:rPr lang="en-US" sz="2000" dirty="0" err="1"/>
              <a:t>menit</a:t>
            </a:r>
            <a:endParaRPr lang="en-US" sz="2000" dirty="0"/>
          </a:p>
          <a:p>
            <a:pPr marL="342900" indent="-342900">
              <a:lnSpc>
                <a:spcPct val="150000"/>
              </a:lnSpc>
              <a:buFont typeface="Arial" panose="020B0604020202020204" pitchFamily="34" charset="0"/>
              <a:buChar char="•"/>
            </a:pPr>
            <a:r>
              <a:rPr lang="en-US" sz="2000" dirty="0"/>
              <a:t>Jika </a:t>
            </a:r>
            <a:r>
              <a:rPr lang="en-US" sz="2000" dirty="0" err="1"/>
              <a:t>dalam</a:t>
            </a:r>
            <a:r>
              <a:rPr lang="en-US" sz="2000" dirty="0"/>
              <a:t> </a:t>
            </a:r>
            <a:r>
              <a:rPr lang="en-US" sz="2000" dirty="0" err="1"/>
              <a:t>jarak</a:t>
            </a:r>
            <a:r>
              <a:rPr lang="en-US" sz="2000" dirty="0"/>
              <a:t> </a:t>
            </a:r>
            <a:r>
              <a:rPr lang="en-US" sz="2000" dirty="0" err="1"/>
              <a:t>dekat</a:t>
            </a:r>
            <a:r>
              <a:rPr lang="en-US" sz="2000" dirty="0"/>
              <a:t>, </a:t>
            </a:r>
            <a:r>
              <a:rPr lang="en-US" sz="2000" dirty="0" err="1"/>
              <a:t>berbahaya</a:t>
            </a:r>
            <a:r>
              <a:rPr lang="en-US" sz="2000" dirty="0"/>
              <a:t> cancer </a:t>
            </a:r>
            <a:r>
              <a:rPr lang="en-US" sz="2000" dirty="0" err="1"/>
              <a:t>kulit</a:t>
            </a:r>
            <a:r>
              <a:rPr lang="en-US" sz="2000" dirty="0"/>
              <a:t> </a:t>
            </a:r>
            <a:r>
              <a:rPr lang="en-US" sz="2000" dirty="0" err="1"/>
              <a:t>bagi</a:t>
            </a:r>
            <a:r>
              <a:rPr lang="en-US" sz="2000" dirty="0"/>
              <a:t> </a:t>
            </a:r>
            <a:r>
              <a:rPr lang="en-US" sz="2000" dirty="0" err="1"/>
              <a:t>manusia</a:t>
            </a:r>
            <a:endParaRPr lang="en-US" sz="2000" dirty="0"/>
          </a:p>
        </p:txBody>
      </p:sp>
    </p:spTree>
    <p:extLst>
      <p:ext uri="{BB962C8B-B14F-4D97-AF65-F5344CB8AC3E}">
        <p14:creationId xmlns:p14="http://schemas.microsoft.com/office/powerpoint/2010/main" val="3907908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BB38-180C-4C1E-81AB-F50CCFFA21F5}"/>
              </a:ext>
            </a:extLst>
          </p:cNvPr>
          <p:cNvSpPr>
            <a:spLocks noGrp="1"/>
          </p:cNvSpPr>
          <p:nvPr>
            <p:ph type="title"/>
          </p:nvPr>
        </p:nvSpPr>
        <p:spPr>
          <a:xfrm>
            <a:off x="5960016" y="1952035"/>
            <a:ext cx="5314536" cy="1325563"/>
          </a:xfrm>
        </p:spPr>
        <p:txBody>
          <a:bodyPr vert="horz" lIns="91440" tIns="45720" rIns="91440" bIns="45720" rtlCol="0" anchor="ctr">
            <a:normAutofit fontScale="90000"/>
          </a:bodyPr>
          <a:lstStyle/>
          <a:p>
            <a:pPr algn="l"/>
            <a:r>
              <a:rPr lang="en-US" sz="3600" dirty="0">
                <a:solidFill>
                  <a:schemeClr val="tx1"/>
                </a:solidFill>
              </a:rPr>
              <a:t>RISET KECERDASAN ARTIFISIAL - ITS</a:t>
            </a:r>
            <a:br>
              <a:rPr lang="en-US" sz="3600" dirty="0">
                <a:solidFill>
                  <a:schemeClr val="tx1"/>
                </a:solidFill>
              </a:rPr>
            </a:br>
            <a:r>
              <a:rPr lang="en-US" sz="3600" dirty="0">
                <a:solidFill>
                  <a:schemeClr val="tx1"/>
                </a:solidFill>
              </a:rPr>
              <a:t>BIDANG PENDIDIKAN</a:t>
            </a:r>
          </a:p>
        </p:txBody>
      </p:sp>
      <p:pic>
        <p:nvPicPr>
          <p:cNvPr id="7" name="Picture 6">
            <a:extLst>
              <a:ext uri="{FF2B5EF4-FFF2-40B4-BE49-F238E27FC236}">
                <a16:creationId xmlns:a16="http://schemas.microsoft.com/office/drawing/2014/main" id="{D3B5FF48-EF98-42B1-80AC-3094C0362613}"/>
              </a:ext>
            </a:extLst>
          </p:cNvPr>
          <p:cNvPicPr>
            <a:picLocks noChangeAspect="1"/>
          </p:cNvPicPr>
          <p:nvPr/>
        </p:nvPicPr>
        <p:blipFill rotWithShape="1">
          <a:blip r:embed="rId2"/>
          <a:srcRect l="13426" r="12716"/>
          <a:stretch/>
        </p:blipFill>
        <p:spPr>
          <a:xfrm>
            <a:off x="2" y="-212653"/>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Footer Placeholder 2">
            <a:extLst>
              <a:ext uri="{FF2B5EF4-FFF2-40B4-BE49-F238E27FC236}">
                <a16:creationId xmlns:a16="http://schemas.microsoft.com/office/drawing/2014/main" id="{045ADEF1-1C7E-4614-9513-DABCF86FBC03}"/>
              </a:ext>
            </a:extLst>
          </p:cNvPr>
          <p:cNvSpPr>
            <a:spLocks noGrp="1"/>
          </p:cNvSpPr>
          <p:nvPr>
            <p:ph type="ftr" sz="quarter" idx="11"/>
          </p:nvPr>
        </p:nvSpPr>
        <p:spPr>
          <a:xfrm>
            <a:off x="6053666" y="6199632"/>
            <a:ext cx="4802755" cy="365760"/>
          </a:xfrm>
        </p:spPr>
        <p:txBody>
          <a:bodyPr vert="horz" lIns="91440" tIns="45720" rIns="91440" bIns="45720" rtlCol="0" anchor="ctr">
            <a:normAutofit/>
          </a:bodyPr>
          <a:lstStyle/>
          <a:p>
            <a:pPr algn="r">
              <a:spcAft>
                <a:spcPts val="600"/>
              </a:spcAft>
              <a:defRPr/>
            </a:pPr>
            <a:r>
              <a:rPr lang="en-US" sz="1100" kern="1200" dirty="0">
                <a:solidFill>
                  <a:schemeClr val="tx1">
                    <a:alpha val="80000"/>
                  </a:schemeClr>
                </a:solidFill>
                <a:latin typeface="Calibri" panose="020F0502020204030204"/>
                <a:ea typeface="+mn-ea"/>
                <a:cs typeface="+mn-cs"/>
              </a:rPr>
              <a:t>Prof. Dr. Mochamad </a:t>
            </a:r>
            <a:r>
              <a:rPr lang="en-US" sz="1100" kern="1200" dirty="0" err="1">
                <a:solidFill>
                  <a:schemeClr val="tx1">
                    <a:alpha val="80000"/>
                  </a:schemeClr>
                </a:solidFill>
                <a:latin typeface="Calibri" panose="020F0502020204030204"/>
                <a:ea typeface="+mn-ea"/>
                <a:cs typeface="+mn-cs"/>
              </a:rPr>
              <a:t>Ashari</a:t>
            </a:r>
            <a:endParaRPr lang="en-US" sz="1100" kern="1200" dirty="0">
              <a:solidFill>
                <a:schemeClr val="tx1">
                  <a:alpha val="80000"/>
                </a:scheme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1D2D16C-17EA-4705-9543-B2C222DC30B4}"/>
              </a:ext>
            </a:extLst>
          </p:cNvPr>
          <p:cNvSpPr>
            <a:spLocks noGrp="1"/>
          </p:cNvSpPr>
          <p:nvPr>
            <p:ph type="sldNum" sz="quarter" idx="12"/>
          </p:nvPr>
        </p:nvSpPr>
        <p:spPr>
          <a:xfrm>
            <a:off x="11000232" y="6108192"/>
            <a:ext cx="548640" cy="548640"/>
          </a:xfrm>
          <a:prstGeom prst="ellipse">
            <a:avLst/>
          </a:prstGeom>
          <a:solidFill>
            <a:srgbClr val="77A4AB"/>
          </a:solidFill>
        </p:spPr>
        <p:txBody>
          <a:bodyPr vert="horz" lIns="91440" tIns="45720" rIns="91440" bIns="45720" rtlCol="0" anchor="ctr">
            <a:normAutofit/>
          </a:bodyPr>
          <a:lstStyle/>
          <a:p>
            <a:pPr algn="ctr">
              <a:spcAft>
                <a:spcPts val="600"/>
              </a:spcAft>
              <a:defRPr/>
            </a:pPr>
            <a:fld id="{488E3AF1-EB63-4CDC-B984-C86A3FF4A79E}" type="slidenum">
              <a:rPr lang="en-US" sz="1500">
                <a:solidFill>
                  <a:srgbClr val="FFFFFF"/>
                </a:solidFill>
                <a:latin typeface="Calibri" panose="020F0502020204030204"/>
              </a:rPr>
              <a:pPr algn="ctr">
                <a:spcAft>
                  <a:spcPts val="600"/>
                </a:spcAft>
                <a:defRPr/>
              </a:pPr>
              <a:t>14</a:t>
            </a:fld>
            <a:endParaRPr lang="en-US" sz="1500">
              <a:solidFill>
                <a:srgbClr val="FFFFFF"/>
              </a:solidFill>
              <a:latin typeface="Calibri" panose="020F0502020204030204"/>
            </a:endParaRPr>
          </a:p>
        </p:txBody>
      </p:sp>
      <p:sp>
        <p:nvSpPr>
          <p:cNvPr id="10" name="Rectangle 9" descr="Head with Gears">
            <a:extLst>
              <a:ext uri="{FF2B5EF4-FFF2-40B4-BE49-F238E27FC236}">
                <a16:creationId xmlns:a16="http://schemas.microsoft.com/office/drawing/2014/main" id="{CCF37DC1-7D2A-4864-BAAC-09E57D34E451}"/>
              </a:ext>
            </a:extLst>
          </p:cNvPr>
          <p:cNvSpPr/>
          <p:nvPr/>
        </p:nvSpPr>
        <p:spPr>
          <a:xfrm>
            <a:off x="7087143" y="3575523"/>
            <a:ext cx="2462209" cy="232618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aphicFrame>
        <p:nvGraphicFramePr>
          <p:cNvPr id="8" name="Content Placeholder 3">
            <a:extLst>
              <a:ext uri="{FF2B5EF4-FFF2-40B4-BE49-F238E27FC236}">
                <a16:creationId xmlns:a16="http://schemas.microsoft.com/office/drawing/2014/main" id="{D7E25FA3-3D78-4E84-8E49-2593CD7DBAAA}"/>
              </a:ext>
            </a:extLst>
          </p:cNvPr>
          <p:cNvGraphicFramePr>
            <a:graphicFrameLocks/>
          </p:cNvGraphicFramePr>
          <p:nvPr>
            <p:extLst>
              <p:ext uri="{D42A27DB-BD31-4B8C-83A1-F6EECF244321}">
                <p14:modId xmlns:p14="http://schemas.microsoft.com/office/powerpoint/2010/main" val="3090070563"/>
              </p:ext>
            </p:extLst>
          </p:nvPr>
        </p:nvGraphicFramePr>
        <p:xfrm>
          <a:off x="-250181" y="168437"/>
          <a:ext cx="520854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54011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5E5CBC-6DA9-4BCE-8278-9E99760F5423}"/>
              </a:ext>
            </a:extLst>
          </p:cNvPr>
          <p:cNvSpPr txBox="1">
            <a:spLocks/>
          </p:cNvSpPr>
          <p:nvPr/>
        </p:nvSpPr>
        <p:spPr>
          <a:xfrm>
            <a:off x="1169581" y="146271"/>
            <a:ext cx="10598353" cy="69029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err="1">
                <a:solidFill>
                  <a:schemeClr val="bg1"/>
                </a:solidFill>
                <a:latin typeface="Myriad Pro" panose="020B0503030403020204" pitchFamily="34" charset="0"/>
                <a:cs typeface="Myriad Arabic" panose="01010101010101010101" pitchFamily="50" charset="-78"/>
              </a:rPr>
              <a:t>Membangun</a:t>
            </a:r>
            <a:r>
              <a:rPr lang="en-US" sz="2000" b="1" dirty="0">
                <a:solidFill>
                  <a:schemeClr val="bg1"/>
                </a:solidFill>
                <a:latin typeface="Myriad Pro" panose="020B0503030403020204" pitchFamily="34" charset="0"/>
                <a:cs typeface="Myriad Arabic" panose="01010101010101010101" pitchFamily="50" charset="-78"/>
              </a:rPr>
              <a:t> Peta </a:t>
            </a:r>
            <a:r>
              <a:rPr lang="en-US" sz="2000" b="1" dirty="0" err="1">
                <a:solidFill>
                  <a:schemeClr val="bg1"/>
                </a:solidFill>
                <a:latin typeface="Myriad Pro" panose="020B0503030403020204" pitchFamily="34" charset="0"/>
                <a:cs typeface="Myriad Arabic" panose="01010101010101010101" pitchFamily="50" charset="-78"/>
              </a:rPr>
              <a:t>Kompetensi</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untuk</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Mengidentifikasi</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Hubungan</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Antar</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Kompetensi</a:t>
            </a:r>
            <a:r>
              <a:rPr lang="en-US" sz="2000" b="1" dirty="0">
                <a:solidFill>
                  <a:schemeClr val="bg1"/>
                </a:solidFill>
                <a:latin typeface="Myriad Pro" panose="020B0503030403020204" pitchFamily="34" charset="0"/>
                <a:cs typeface="Myriad Arabic" panose="01010101010101010101" pitchFamily="50" charset="-78"/>
              </a:rPr>
              <a:t> Dasar </a:t>
            </a:r>
            <a:r>
              <a:rPr lang="en-US" sz="2000" b="1" dirty="0" err="1">
                <a:solidFill>
                  <a:schemeClr val="bg1"/>
                </a:solidFill>
                <a:latin typeface="Myriad Pro" panose="020B0503030403020204" pitchFamily="34" charset="0"/>
                <a:cs typeface="Myriad Arabic" panose="01010101010101010101" pitchFamily="50" charset="-78"/>
              </a:rPr>
              <a:t>Matematika</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untuk</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Sekolah</a:t>
            </a:r>
            <a:r>
              <a:rPr lang="en-US" sz="2000" b="1" dirty="0">
                <a:solidFill>
                  <a:schemeClr val="bg1"/>
                </a:solidFill>
                <a:latin typeface="Myriad Pro" panose="020B0503030403020204" pitchFamily="34" charset="0"/>
                <a:cs typeface="Myriad Arabic" panose="01010101010101010101" pitchFamily="50" charset="-78"/>
              </a:rPr>
              <a:t> Dasar (SD)</a:t>
            </a:r>
          </a:p>
        </p:txBody>
      </p:sp>
      <p:grpSp>
        <p:nvGrpSpPr>
          <p:cNvPr id="8" name="Group 7">
            <a:extLst>
              <a:ext uri="{FF2B5EF4-FFF2-40B4-BE49-F238E27FC236}">
                <a16:creationId xmlns:a16="http://schemas.microsoft.com/office/drawing/2014/main" id="{061DCD36-B555-448B-BF35-7C58404BDE89}"/>
              </a:ext>
            </a:extLst>
          </p:cNvPr>
          <p:cNvGrpSpPr/>
          <p:nvPr/>
        </p:nvGrpSpPr>
        <p:grpSpPr>
          <a:xfrm>
            <a:off x="343482" y="6589488"/>
            <a:ext cx="276847" cy="99072"/>
            <a:chOff x="258233" y="6589488"/>
            <a:chExt cx="276847" cy="99072"/>
          </a:xfrm>
        </p:grpSpPr>
        <p:sp>
          <p:nvSpPr>
            <p:cNvPr id="9" name="Oval 8">
              <a:extLst>
                <a:ext uri="{FF2B5EF4-FFF2-40B4-BE49-F238E27FC236}">
                  <a16:creationId xmlns:a16="http://schemas.microsoft.com/office/drawing/2014/main" id="{E9F74CCD-91CC-474C-9098-A126577B76C8}"/>
                </a:ext>
              </a:extLst>
            </p:cNvPr>
            <p:cNvSpPr/>
            <p:nvPr/>
          </p:nvSpPr>
          <p:spPr>
            <a:xfrm>
              <a:off x="258233" y="6589488"/>
              <a:ext cx="106347" cy="99072"/>
            </a:xfrm>
            <a:prstGeom prst="ellipse">
              <a:avLst/>
            </a:prstGeom>
            <a:solidFill>
              <a:srgbClr val="F5A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AE84121F-F34F-4D5B-A529-419C0668AC66}"/>
                </a:ext>
              </a:extLst>
            </p:cNvPr>
            <p:cNvSpPr/>
            <p:nvPr/>
          </p:nvSpPr>
          <p:spPr>
            <a:xfrm>
              <a:off x="428733" y="6589488"/>
              <a:ext cx="106347" cy="99072"/>
            </a:xfrm>
            <a:prstGeom prst="ellipse">
              <a:avLst/>
            </a:prstGeom>
            <a:solidFill>
              <a:srgbClr val="FFC4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13" name="Picture 12" descr="A picture containing drawing&#10;&#10;Description automatically generated">
            <a:extLst>
              <a:ext uri="{FF2B5EF4-FFF2-40B4-BE49-F238E27FC236}">
                <a16:creationId xmlns:a16="http://schemas.microsoft.com/office/drawing/2014/main" id="{34EB5CF5-C53B-4A0F-B313-15C81F2C5C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757" y="275191"/>
            <a:ext cx="549401" cy="549401"/>
          </a:xfrm>
          <a:prstGeom prst="rect">
            <a:avLst/>
          </a:prstGeom>
        </p:spPr>
      </p:pic>
      <p:sp>
        <p:nvSpPr>
          <p:cNvPr id="19" name="Content Placeholder 2">
            <a:extLst>
              <a:ext uri="{FF2B5EF4-FFF2-40B4-BE49-F238E27FC236}">
                <a16:creationId xmlns:a16="http://schemas.microsoft.com/office/drawing/2014/main" id="{8AD83D92-31A0-4196-91D7-A515AC15AF66}"/>
              </a:ext>
            </a:extLst>
          </p:cNvPr>
          <p:cNvSpPr>
            <a:spLocks noGrp="1"/>
          </p:cNvSpPr>
          <p:nvPr>
            <p:ph idx="1"/>
          </p:nvPr>
        </p:nvSpPr>
        <p:spPr>
          <a:xfrm>
            <a:off x="343483" y="912327"/>
            <a:ext cx="11485660" cy="5370485"/>
          </a:xfrm>
        </p:spPr>
        <p:txBody>
          <a:bodyPr>
            <a:normAutofit/>
          </a:bodyPr>
          <a:lstStyle/>
          <a:p>
            <a:r>
              <a:rPr lang="en-ID" sz="2400" dirty="0" err="1"/>
              <a:t>Membangun</a:t>
            </a:r>
            <a:r>
              <a:rPr lang="en-ID" sz="2400" dirty="0"/>
              <a:t> peta </a:t>
            </a:r>
            <a:r>
              <a:rPr lang="en-ID" sz="2400" dirty="0" err="1"/>
              <a:t>kompetensi</a:t>
            </a:r>
            <a:r>
              <a:rPr lang="en-ID" sz="2400" dirty="0"/>
              <a:t> </a:t>
            </a:r>
            <a:r>
              <a:rPr lang="en-ID" sz="2400" dirty="0" err="1"/>
              <a:t>untuk</a:t>
            </a:r>
            <a:r>
              <a:rPr lang="en-ID" sz="2400" dirty="0"/>
              <a:t> </a:t>
            </a:r>
            <a:r>
              <a:rPr lang="en-ID" sz="2400" dirty="0" err="1"/>
              <a:t>mengetahui</a:t>
            </a:r>
            <a:r>
              <a:rPr lang="en-ID" sz="2400" dirty="0"/>
              <a:t> </a:t>
            </a:r>
            <a:r>
              <a:rPr lang="en-ID" sz="2400" dirty="0" err="1"/>
              <a:t>hubungan</a:t>
            </a:r>
            <a:r>
              <a:rPr lang="en-ID" sz="2400" dirty="0"/>
              <a:t> </a:t>
            </a:r>
            <a:r>
              <a:rPr lang="en-ID" sz="2400" dirty="0" err="1"/>
              <a:t>antar</a:t>
            </a:r>
            <a:r>
              <a:rPr lang="en-ID" sz="2400" dirty="0"/>
              <a:t> </a:t>
            </a:r>
            <a:r>
              <a:rPr lang="en-ID" sz="2400" dirty="0" err="1"/>
              <a:t>kompetensi</a:t>
            </a:r>
            <a:r>
              <a:rPr lang="en-ID" sz="2400" dirty="0"/>
              <a:t> </a:t>
            </a:r>
            <a:r>
              <a:rPr lang="en-ID" sz="2400" dirty="0" err="1"/>
              <a:t>berdasarkan</a:t>
            </a:r>
            <a:r>
              <a:rPr lang="en-ID" sz="2400" dirty="0"/>
              <a:t> </a:t>
            </a:r>
            <a:r>
              <a:rPr lang="en-ID" sz="2400" dirty="0" err="1"/>
              <a:t>kemampuan</a:t>
            </a:r>
            <a:r>
              <a:rPr lang="en-ID" sz="2400" dirty="0"/>
              <a:t> </a:t>
            </a:r>
            <a:r>
              <a:rPr lang="en-ID" sz="2400" dirty="0" err="1"/>
              <a:t>siswa</a:t>
            </a:r>
            <a:r>
              <a:rPr lang="en-ID" sz="2400" dirty="0"/>
              <a:t>. </a:t>
            </a:r>
            <a:r>
              <a:rPr lang="en-ID" sz="2400" dirty="0" err="1"/>
              <a:t>Penerapannya</a:t>
            </a:r>
            <a:r>
              <a:rPr lang="en-ID" sz="2400" dirty="0"/>
              <a:t> </a:t>
            </a:r>
            <a:r>
              <a:rPr lang="en-ID" sz="2400" dirty="0" err="1"/>
              <a:t>dapat</a:t>
            </a:r>
            <a:r>
              <a:rPr lang="en-ID" sz="2400" dirty="0"/>
              <a:t> </a:t>
            </a:r>
            <a:r>
              <a:rPr lang="en-ID" sz="2400" dirty="0" err="1"/>
              <a:t>digunakan</a:t>
            </a:r>
            <a:r>
              <a:rPr lang="en-ID" sz="2400" dirty="0"/>
              <a:t> </a:t>
            </a:r>
            <a:r>
              <a:rPr lang="en-ID" sz="2400" dirty="0" err="1"/>
              <a:t>untuk</a:t>
            </a:r>
            <a:r>
              <a:rPr lang="en-ID" sz="2400" dirty="0"/>
              <a:t> </a:t>
            </a:r>
            <a:r>
              <a:rPr lang="en-ID" sz="2400" dirty="0" err="1"/>
              <a:t>mengetahui</a:t>
            </a:r>
            <a:r>
              <a:rPr lang="en-ID" sz="2400" dirty="0"/>
              <a:t> </a:t>
            </a:r>
            <a:r>
              <a:rPr lang="en-ID" sz="2400" dirty="0" err="1"/>
              <a:t>tingkat</a:t>
            </a:r>
            <a:r>
              <a:rPr lang="en-ID" sz="2400" dirty="0"/>
              <a:t> </a:t>
            </a:r>
            <a:r>
              <a:rPr lang="en-ID" sz="2400" dirty="0" err="1"/>
              <a:t>kesulitan</a:t>
            </a:r>
            <a:r>
              <a:rPr lang="en-ID" sz="2400" dirty="0"/>
              <a:t> </a:t>
            </a:r>
            <a:r>
              <a:rPr lang="en-ID" sz="2400" dirty="0" err="1"/>
              <a:t>dari</a:t>
            </a:r>
            <a:r>
              <a:rPr lang="en-ID" sz="2400" dirty="0"/>
              <a:t> </a:t>
            </a:r>
            <a:r>
              <a:rPr lang="en-ID" sz="2400" dirty="0" err="1"/>
              <a:t>kompetensi</a:t>
            </a:r>
            <a:r>
              <a:rPr lang="en-ID" sz="2400" dirty="0"/>
              <a:t>. </a:t>
            </a:r>
          </a:p>
          <a:p>
            <a:r>
              <a:rPr lang="en-ID" sz="2400" dirty="0"/>
              <a:t>Data yang </a:t>
            </a:r>
            <a:r>
              <a:rPr lang="en-ID" sz="2400" dirty="0" err="1"/>
              <a:t>digunakan</a:t>
            </a:r>
            <a:r>
              <a:rPr lang="en-ID" sz="2400" dirty="0"/>
              <a:t> </a:t>
            </a:r>
            <a:r>
              <a:rPr lang="en-ID" sz="2400" dirty="0" err="1"/>
              <a:t>adalah</a:t>
            </a:r>
            <a:r>
              <a:rPr lang="en-ID" sz="2400" dirty="0"/>
              <a:t> data </a:t>
            </a:r>
            <a:r>
              <a:rPr lang="en-ID" sz="2400" dirty="0" err="1"/>
              <a:t>hasil</a:t>
            </a:r>
            <a:r>
              <a:rPr lang="en-ID" sz="2400" dirty="0"/>
              <a:t> </a:t>
            </a:r>
            <a:r>
              <a:rPr lang="en-ID" sz="2400" dirty="0" err="1"/>
              <a:t>tes</a:t>
            </a:r>
            <a:r>
              <a:rPr lang="en-ID" sz="2400" dirty="0"/>
              <a:t> </a:t>
            </a:r>
            <a:r>
              <a:rPr lang="en-ID" sz="2400" dirty="0" err="1"/>
              <a:t>tulis</a:t>
            </a:r>
            <a:r>
              <a:rPr lang="en-ID" sz="2400" dirty="0"/>
              <a:t> </a:t>
            </a:r>
            <a:r>
              <a:rPr lang="en-ID" sz="2400" dirty="0" err="1"/>
              <a:t>siswa</a:t>
            </a:r>
            <a:r>
              <a:rPr lang="en-ID" sz="2400" dirty="0"/>
              <a:t>.</a:t>
            </a:r>
            <a:br>
              <a:rPr lang="en-ID" sz="2400" dirty="0"/>
            </a:br>
            <a:endParaRPr lang="en-ID" sz="2400" dirty="0"/>
          </a:p>
          <a:p>
            <a:endParaRPr lang="en-US" sz="2400" b="1" dirty="0">
              <a:solidFill>
                <a:srgbClr val="FF0000"/>
              </a:solidFill>
            </a:endParaRPr>
          </a:p>
          <a:p>
            <a:endParaRPr lang="en-US" sz="2400" b="1" dirty="0">
              <a:solidFill>
                <a:srgbClr val="FF0000"/>
              </a:solidFill>
            </a:endParaRPr>
          </a:p>
          <a:p>
            <a:endParaRPr lang="en-US" sz="2400" b="1" dirty="0">
              <a:solidFill>
                <a:srgbClr val="FF0000"/>
              </a:solidFill>
            </a:endParaRPr>
          </a:p>
          <a:p>
            <a:pPr marL="0" indent="0">
              <a:buNone/>
            </a:pPr>
            <a:endParaRPr lang="en-US" sz="2400" b="1" dirty="0">
              <a:solidFill>
                <a:srgbClr val="FF0000"/>
              </a:solidFill>
            </a:endParaRPr>
          </a:p>
          <a:p>
            <a:pPr marL="0" indent="0">
              <a:buNone/>
            </a:pPr>
            <a:endParaRPr lang="en-US" sz="2400" b="1" dirty="0">
              <a:solidFill>
                <a:srgbClr val="FF0000"/>
              </a:solidFill>
            </a:endParaRPr>
          </a:p>
          <a:p>
            <a:pPr marL="0" indent="0">
              <a:buNone/>
            </a:pPr>
            <a:endParaRPr lang="en-US" sz="2400" b="1" dirty="0">
              <a:solidFill>
                <a:srgbClr val="FF0000"/>
              </a:solidFill>
            </a:endParaRPr>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nvGraphicFramePr>
        <p:xfrm>
          <a:off x="3720518" y="4941692"/>
          <a:ext cx="8127999" cy="1219200"/>
        </p:xfrm>
        <a:graphic>
          <a:graphicData uri="http://schemas.openxmlformats.org/drawingml/2006/table">
            <a:tbl>
              <a:tblPr firstRow="1" bandRow="1">
                <a:tableStyleId>{5C22544A-7EE6-4342-B048-85BDC9FD1C3A}</a:tableStyleId>
              </a:tblPr>
              <a:tblGrid>
                <a:gridCol w="577447">
                  <a:extLst>
                    <a:ext uri="{9D8B030D-6E8A-4147-A177-3AD203B41FA5}">
                      <a16:colId xmlns:a16="http://schemas.microsoft.com/office/drawing/2014/main" val="3169544652"/>
                    </a:ext>
                  </a:extLst>
                </a:gridCol>
                <a:gridCol w="1866571">
                  <a:extLst>
                    <a:ext uri="{9D8B030D-6E8A-4147-A177-3AD203B41FA5}">
                      <a16:colId xmlns:a16="http://schemas.microsoft.com/office/drawing/2014/main" val="1862412263"/>
                    </a:ext>
                  </a:extLst>
                </a:gridCol>
                <a:gridCol w="5683981">
                  <a:extLst>
                    <a:ext uri="{9D8B030D-6E8A-4147-A177-3AD203B41FA5}">
                      <a16:colId xmlns:a16="http://schemas.microsoft.com/office/drawing/2014/main" val="30657910"/>
                    </a:ext>
                  </a:extLst>
                </a:gridCol>
              </a:tblGrid>
              <a:tr h="301097">
                <a:tc>
                  <a:txBody>
                    <a:bodyPr/>
                    <a:lstStyle/>
                    <a:p>
                      <a:r>
                        <a:rPr lang="en-US" dirty="0"/>
                        <a:t>No</a:t>
                      </a:r>
                    </a:p>
                  </a:txBody>
                  <a:tcPr/>
                </a:tc>
                <a:tc>
                  <a:txBody>
                    <a:bodyPr/>
                    <a:lstStyle/>
                    <a:p>
                      <a:r>
                        <a:rPr lang="en-US" dirty="0" err="1"/>
                        <a:t>Institusi</a:t>
                      </a:r>
                      <a:endParaRPr lang="en-US" dirty="0"/>
                    </a:p>
                  </a:txBody>
                  <a:tcPr/>
                </a:tc>
                <a:tc>
                  <a:txBody>
                    <a:bodyPr/>
                    <a:lstStyle/>
                    <a:p>
                      <a:r>
                        <a:rPr lang="en-US" dirty="0"/>
                        <a:t>Inventor/ </a:t>
                      </a:r>
                      <a:r>
                        <a:rPr lang="en-US" dirty="0" err="1"/>
                        <a:t>Peneliti</a:t>
                      </a:r>
                      <a:endParaRPr lang="en-US" dirty="0"/>
                    </a:p>
                  </a:txBody>
                  <a:tcPr/>
                </a:tc>
                <a:extLst>
                  <a:ext uri="{0D108BD9-81ED-4DB2-BD59-A6C34878D82A}">
                    <a16:rowId xmlns:a16="http://schemas.microsoft.com/office/drawing/2014/main" val="2550712455"/>
                  </a:ext>
                </a:extLst>
              </a:tr>
              <a:tr h="420712">
                <a:tc>
                  <a:txBody>
                    <a:bodyPr/>
                    <a:lstStyle/>
                    <a:p>
                      <a:r>
                        <a:rPr lang="en-US"/>
                        <a:t>1</a:t>
                      </a:r>
                    </a:p>
                  </a:txBody>
                  <a:tcPr/>
                </a:tc>
                <a:tc>
                  <a:txBody>
                    <a:bodyPr/>
                    <a:lstStyle/>
                    <a:p>
                      <a:r>
                        <a:rPr lang="en-US" dirty="0"/>
                        <a:t>Inventor/ </a:t>
                      </a:r>
                      <a:r>
                        <a:rPr lang="en-US" dirty="0" err="1"/>
                        <a:t>Peneliti</a:t>
                      </a:r>
                      <a:r>
                        <a:rPr lang="en-US" dirty="0"/>
                        <a:t> ITS</a:t>
                      </a:r>
                    </a:p>
                  </a:txBody>
                  <a:tcPr/>
                </a:tc>
                <a:tc>
                  <a:txBody>
                    <a:bodyPr/>
                    <a:lstStyle/>
                    <a:p>
                      <a:r>
                        <a:rPr lang="en-US" dirty="0"/>
                        <a:t>Prof. Dr. Ir. </a:t>
                      </a:r>
                      <a:r>
                        <a:rPr lang="en-US" dirty="0" err="1"/>
                        <a:t>Mauridhi</a:t>
                      </a:r>
                      <a:r>
                        <a:rPr lang="en-US" dirty="0"/>
                        <a:t> </a:t>
                      </a:r>
                      <a:r>
                        <a:rPr lang="en-US" dirty="0" err="1"/>
                        <a:t>Hery</a:t>
                      </a:r>
                      <a:r>
                        <a:rPr lang="en-US" dirty="0"/>
                        <a:t> Purnomo, </a:t>
                      </a:r>
                      <a:r>
                        <a:rPr lang="en-US" dirty="0" err="1"/>
                        <a:t>M.Eng</a:t>
                      </a:r>
                      <a:endParaRPr lang="en-US" dirty="0"/>
                    </a:p>
                    <a:p>
                      <a:r>
                        <a:rPr lang="en-US" dirty="0"/>
                        <a:t>Dr. </a:t>
                      </a:r>
                      <a:r>
                        <a:rPr lang="en-US" dirty="0" err="1"/>
                        <a:t>Eko</a:t>
                      </a:r>
                      <a:r>
                        <a:rPr lang="en-US" dirty="0"/>
                        <a:t> </a:t>
                      </a:r>
                      <a:r>
                        <a:rPr lang="en-US" dirty="0" err="1"/>
                        <a:t>Mulyanto</a:t>
                      </a:r>
                      <a:r>
                        <a:rPr lang="en-US" dirty="0"/>
                        <a:t> </a:t>
                      </a:r>
                      <a:r>
                        <a:rPr lang="en-US" dirty="0" err="1"/>
                        <a:t>Yuniarno</a:t>
                      </a:r>
                      <a:r>
                        <a:rPr lang="en-US" dirty="0"/>
                        <a:t>, ST., MT.</a:t>
                      </a:r>
                    </a:p>
                    <a:p>
                      <a:r>
                        <a:rPr lang="en-ID" sz="1400" b="0" i="0" u="none" strike="noStrike" cap="none" dirty="0" err="1">
                          <a:solidFill>
                            <a:schemeClr val="dk1"/>
                          </a:solidFill>
                          <a:effectLst/>
                          <a:latin typeface="+mn-lt"/>
                          <a:ea typeface="+mn-ea"/>
                          <a:cs typeface="+mn-cs"/>
                          <a:sym typeface="Arial"/>
                        </a:rPr>
                        <a:t>Dr.</a:t>
                      </a:r>
                      <a:r>
                        <a:rPr lang="en-ID" sz="1400" b="0" i="0" u="none" strike="noStrike" cap="none" dirty="0">
                          <a:solidFill>
                            <a:schemeClr val="dk1"/>
                          </a:solidFill>
                          <a:effectLst/>
                          <a:latin typeface="+mn-lt"/>
                          <a:ea typeface="+mn-ea"/>
                          <a:cs typeface="+mn-cs"/>
                          <a:sym typeface="Arial"/>
                        </a:rPr>
                        <a:t> </a:t>
                      </a:r>
                      <a:r>
                        <a:rPr lang="en-ID" sz="1400" b="0" i="0" u="none" strike="noStrike" cap="none" dirty="0" err="1">
                          <a:solidFill>
                            <a:schemeClr val="dk1"/>
                          </a:solidFill>
                          <a:effectLst/>
                          <a:latin typeface="+mn-lt"/>
                          <a:ea typeface="+mn-ea"/>
                          <a:cs typeface="+mn-cs"/>
                          <a:sym typeface="Arial"/>
                        </a:rPr>
                        <a:t>Umi</a:t>
                      </a:r>
                      <a:r>
                        <a:rPr lang="en-ID" sz="1400" b="0" i="0" u="none" strike="noStrike" cap="none" dirty="0">
                          <a:solidFill>
                            <a:schemeClr val="dk1"/>
                          </a:solidFill>
                          <a:effectLst/>
                          <a:latin typeface="+mn-lt"/>
                          <a:ea typeface="+mn-ea"/>
                          <a:cs typeface="+mn-cs"/>
                          <a:sym typeface="Arial"/>
                        </a:rPr>
                        <a:t> </a:t>
                      </a:r>
                      <a:r>
                        <a:rPr lang="en-ID" sz="1400" b="0" i="0" u="none" strike="noStrike" cap="none" dirty="0" err="1">
                          <a:solidFill>
                            <a:schemeClr val="dk1"/>
                          </a:solidFill>
                          <a:effectLst/>
                          <a:latin typeface="+mn-lt"/>
                          <a:ea typeface="+mn-ea"/>
                          <a:cs typeface="+mn-cs"/>
                          <a:sym typeface="Arial"/>
                        </a:rPr>
                        <a:t>Laili</a:t>
                      </a:r>
                      <a:r>
                        <a:rPr lang="en-ID" sz="1400" b="0" i="0" u="none" strike="noStrike" cap="none" dirty="0">
                          <a:solidFill>
                            <a:schemeClr val="dk1"/>
                          </a:solidFill>
                          <a:effectLst/>
                          <a:latin typeface="+mn-lt"/>
                          <a:ea typeface="+mn-ea"/>
                          <a:cs typeface="+mn-cs"/>
                          <a:sym typeface="Arial"/>
                        </a:rPr>
                        <a:t> </a:t>
                      </a:r>
                      <a:r>
                        <a:rPr lang="en-ID" sz="1400" b="0" i="0" u="none" strike="noStrike" cap="none" dirty="0" err="1">
                          <a:solidFill>
                            <a:schemeClr val="dk1"/>
                          </a:solidFill>
                          <a:effectLst/>
                          <a:latin typeface="+mn-lt"/>
                          <a:ea typeface="+mn-ea"/>
                          <a:cs typeface="+mn-cs"/>
                          <a:sym typeface="Arial"/>
                        </a:rPr>
                        <a:t>Yuhana</a:t>
                      </a:r>
                      <a:r>
                        <a:rPr lang="en-ID" sz="1400" b="0" i="0" u="none" strike="noStrike" cap="none" dirty="0">
                          <a:solidFill>
                            <a:schemeClr val="dk1"/>
                          </a:solidFill>
                          <a:effectLst/>
                          <a:latin typeface="+mn-lt"/>
                          <a:ea typeface="+mn-ea"/>
                          <a:cs typeface="+mn-cs"/>
                          <a:sym typeface="Arial"/>
                        </a:rPr>
                        <a:t> </a:t>
                      </a:r>
                      <a:r>
                        <a:rPr lang="en-ID" sz="1400" b="0" i="0" u="none" strike="noStrike" cap="none" dirty="0" err="1">
                          <a:solidFill>
                            <a:schemeClr val="dk1"/>
                          </a:solidFill>
                          <a:effectLst/>
                          <a:latin typeface="+mn-lt"/>
                          <a:ea typeface="+mn-ea"/>
                          <a:cs typeface="+mn-cs"/>
                          <a:sym typeface="Arial"/>
                        </a:rPr>
                        <a:t>S.Kom</a:t>
                      </a:r>
                      <a:r>
                        <a:rPr lang="en-ID" sz="1400" b="0" i="0" u="none" strike="noStrike" cap="none" dirty="0">
                          <a:solidFill>
                            <a:schemeClr val="dk1"/>
                          </a:solidFill>
                          <a:effectLst/>
                          <a:latin typeface="+mn-lt"/>
                          <a:ea typeface="+mn-ea"/>
                          <a:cs typeface="+mn-cs"/>
                          <a:sym typeface="Arial"/>
                        </a:rPr>
                        <a:t>., M.Sc.</a:t>
                      </a:r>
                      <a:endParaRPr lang="en-US" dirty="0"/>
                    </a:p>
                  </a:txBody>
                  <a:tcPr/>
                </a:tc>
                <a:extLst>
                  <a:ext uri="{0D108BD9-81ED-4DB2-BD59-A6C34878D82A}">
                    <a16:rowId xmlns:a16="http://schemas.microsoft.com/office/drawing/2014/main" val="2017210903"/>
                  </a:ext>
                </a:extLst>
              </a:tr>
            </a:tbl>
          </a:graphicData>
        </a:graphic>
      </p:graphicFrame>
      <p:graphicFrame>
        <p:nvGraphicFramePr>
          <p:cNvPr id="37" name="Content Placeholder 3">
            <a:extLst>
              <a:ext uri="{FF2B5EF4-FFF2-40B4-BE49-F238E27FC236}">
                <a16:creationId xmlns:a16="http://schemas.microsoft.com/office/drawing/2014/main" id="{6A0D06ED-521C-4F7B-B06C-A7353174008F}"/>
              </a:ext>
            </a:extLst>
          </p:cNvPr>
          <p:cNvGraphicFramePr>
            <a:graphicFrameLocks/>
          </p:cNvGraphicFramePr>
          <p:nvPr>
            <p:extLst>
              <p:ext uri="{D42A27DB-BD31-4B8C-83A1-F6EECF244321}">
                <p14:modId xmlns:p14="http://schemas.microsoft.com/office/powerpoint/2010/main" val="475425818"/>
              </p:ext>
            </p:extLst>
          </p:nvPr>
        </p:nvGraphicFramePr>
        <p:xfrm>
          <a:off x="636395" y="159433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219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012A2E-4D68-42D5-A5E8-7CF6761E153C}"/>
              </a:ext>
            </a:extLst>
          </p:cNvPr>
          <p:cNvSpPr/>
          <p:nvPr/>
        </p:nvSpPr>
        <p:spPr>
          <a:xfrm>
            <a:off x="-144162" y="6435707"/>
            <a:ext cx="12480324" cy="422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2">
            <a:extLst>
              <a:ext uri="{FF2B5EF4-FFF2-40B4-BE49-F238E27FC236}">
                <a16:creationId xmlns:a16="http://schemas.microsoft.com/office/drawing/2014/main" id="{DC53D252-6C21-4A1F-86DB-73FE89E5050A}"/>
              </a:ext>
            </a:extLst>
          </p:cNvPr>
          <p:cNvSpPr txBox="1"/>
          <p:nvPr/>
        </p:nvSpPr>
        <p:spPr>
          <a:xfrm>
            <a:off x="868181" y="6472778"/>
            <a:ext cx="3916947" cy="307777"/>
          </a:xfrm>
          <a:prstGeom prst="rect">
            <a:avLst/>
          </a:prstGeom>
          <a:noFill/>
        </p:spPr>
        <p:txBody>
          <a:bodyPr wrap="square" rtlCol="0">
            <a:spAutoFit/>
          </a:bodyPr>
          <a:lstStyle/>
          <a:p>
            <a:r>
              <a:rPr lang="en-US" sz="1400" dirty="0">
                <a:solidFill>
                  <a:schemeClr val="bg1"/>
                </a:solidFill>
                <a:latin typeface="Raleway SemiBold" panose="020B0703030101060003" pitchFamily="34" charset="0"/>
              </a:rPr>
              <a:t>www.its.ac.id</a:t>
            </a:r>
            <a:endParaRPr lang="id-ID" sz="1400" dirty="0">
              <a:solidFill>
                <a:schemeClr val="bg1"/>
              </a:solidFill>
              <a:latin typeface="Raleway SemiBold" panose="020B0703030101060003" pitchFamily="34" charset="0"/>
            </a:endParaRPr>
          </a:p>
        </p:txBody>
      </p:sp>
      <p:grpSp>
        <p:nvGrpSpPr>
          <p:cNvPr id="8" name="Group 7">
            <a:extLst>
              <a:ext uri="{FF2B5EF4-FFF2-40B4-BE49-F238E27FC236}">
                <a16:creationId xmlns:a16="http://schemas.microsoft.com/office/drawing/2014/main" id="{061DCD36-B555-448B-BF35-7C58404BDE89}"/>
              </a:ext>
            </a:extLst>
          </p:cNvPr>
          <p:cNvGrpSpPr/>
          <p:nvPr/>
        </p:nvGrpSpPr>
        <p:grpSpPr>
          <a:xfrm>
            <a:off x="343482" y="6589488"/>
            <a:ext cx="276847" cy="99072"/>
            <a:chOff x="258233" y="6589488"/>
            <a:chExt cx="276847" cy="99072"/>
          </a:xfrm>
        </p:grpSpPr>
        <p:sp>
          <p:nvSpPr>
            <p:cNvPr id="9" name="Oval 8">
              <a:extLst>
                <a:ext uri="{FF2B5EF4-FFF2-40B4-BE49-F238E27FC236}">
                  <a16:creationId xmlns:a16="http://schemas.microsoft.com/office/drawing/2014/main" id="{E9F74CCD-91CC-474C-9098-A126577B76C8}"/>
                </a:ext>
              </a:extLst>
            </p:cNvPr>
            <p:cNvSpPr/>
            <p:nvPr/>
          </p:nvSpPr>
          <p:spPr>
            <a:xfrm>
              <a:off x="258233" y="6589488"/>
              <a:ext cx="106347" cy="99072"/>
            </a:xfrm>
            <a:prstGeom prst="ellipse">
              <a:avLst/>
            </a:prstGeom>
            <a:solidFill>
              <a:srgbClr val="F5A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Oval 9">
              <a:extLst>
                <a:ext uri="{FF2B5EF4-FFF2-40B4-BE49-F238E27FC236}">
                  <a16:creationId xmlns:a16="http://schemas.microsoft.com/office/drawing/2014/main" id="{AE84121F-F34F-4D5B-A529-419C0668AC66}"/>
                </a:ext>
              </a:extLst>
            </p:cNvPr>
            <p:cNvSpPr/>
            <p:nvPr/>
          </p:nvSpPr>
          <p:spPr>
            <a:xfrm>
              <a:off x="428733" y="6589488"/>
              <a:ext cx="106347" cy="99072"/>
            </a:xfrm>
            <a:prstGeom prst="ellipse">
              <a:avLst/>
            </a:prstGeom>
            <a:solidFill>
              <a:srgbClr val="FFC4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11" name="TextBox 2">
            <a:extLst>
              <a:ext uri="{FF2B5EF4-FFF2-40B4-BE49-F238E27FC236}">
                <a16:creationId xmlns:a16="http://schemas.microsoft.com/office/drawing/2014/main" id="{315EEE01-1E88-4516-AE4F-6764A7B8AA5C}"/>
              </a:ext>
            </a:extLst>
          </p:cNvPr>
          <p:cNvSpPr txBox="1"/>
          <p:nvPr/>
        </p:nvSpPr>
        <p:spPr>
          <a:xfrm>
            <a:off x="5405177" y="6477576"/>
            <a:ext cx="6636826" cy="307777"/>
          </a:xfrm>
          <a:prstGeom prst="rect">
            <a:avLst/>
          </a:prstGeom>
          <a:noFill/>
        </p:spPr>
        <p:txBody>
          <a:bodyPr wrap="square" rtlCol="0">
            <a:spAutoFit/>
          </a:bodyPr>
          <a:lstStyle/>
          <a:p>
            <a:pPr algn="r"/>
            <a:r>
              <a:rPr lang="en-US" sz="1400" dirty="0">
                <a:solidFill>
                  <a:schemeClr val="bg1"/>
                </a:solidFill>
                <a:latin typeface="Myriad Pro" panose="020B0503030403020204" pitchFamily="34" charset="0"/>
              </a:rPr>
              <a:t>INSTITUT TEKNOLOGI SEPULUH NOPEMBER, Surabaya - Indonesia</a:t>
            </a:r>
            <a:endParaRPr lang="id-ID" sz="1400" dirty="0">
              <a:solidFill>
                <a:schemeClr val="bg1"/>
              </a:solidFill>
              <a:latin typeface="Myriad Pro" panose="020B0503030403020204" pitchFamily="34" charset="0"/>
            </a:endParaRPr>
          </a:p>
        </p:txBody>
      </p:sp>
      <p:sp>
        <p:nvSpPr>
          <p:cNvPr id="5" name="Title 1">
            <a:extLst>
              <a:ext uri="{FF2B5EF4-FFF2-40B4-BE49-F238E27FC236}">
                <a16:creationId xmlns:a16="http://schemas.microsoft.com/office/drawing/2014/main" id="{885E5CBC-6DA9-4BCE-8278-9E99760F5423}"/>
              </a:ext>
            </a:extLst>
          </p:cNvPr>
          <p:cNvSpPr txBox="1">
            <a:spLocks/>
          </p:cNvSpPr>
          <p:nvPr/>
        </p:nvSpPr>
        <p:spPr>
          <a:xfrm>
            <a:off x="513983" y="169440"/>
            <a:ext cx="10724632" cy="53766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err="1">
                <a:solidFill>
                  <a:schemeClr val="bg1"/>
                </a:solidFill>
                <a:latin typeface="Myriad Pro" panose="020B0503030403020204" pitchFamily="34" charset="0"/>
                <a:cs typeface="Myriad Arabic" panose="01010101010101010101" pitchFamily="50" charset="-78"/>
              </a:rPr>
              <a:t>Sistem</a:t>
            </a:r>
            <a:r>
              <a:rPr lang="en-US" sz="2400" b="1" dirty="0">
                <a:solidFill>
                  <a:schemeClr val="bg1"/>
                </a:solidFill>
                <a:latin typeface="Myriad Pro" panose="020B0503030403020204" pitchFamily="34" charset="0"/>
                <a:cs typeface="Myriad Arabic" panose="01010101010101010101" pitchFamily="50" charset="-78"/>
              </a:rPr>
              <a:t> </a:t>
            </a:r>
            <a:r>
              <a:rPr lang="en-US" sz="2400" b="1" dirty="0" err="1">
                <a:solidFill>
                  <a:schemeClr val="bg1"/>
                </a:solidFill>
                <a:latin typeface="Myriad Pro" panose="020B0503030403020204" pitchFamily="34" charset="0"/>
                <a:cs typeface="Myriad Arabic" panose="01010101010101010101" pitchFamily="50" charset="-78"/>
              </a:rPr>
              <a:t>Penilaian</a:t>
            </a:r>
            <a:r>
              <a:rPr lang="en-US" sz="2400" b="1" dirty="0">
                <a:solidFill>
                  <a:schemeClr val="bg1"/>
                </a:solidFill>
                <a:latin typeface="Myriad Pro" panose="020B0503030403020204" pitchFamily="34" charset="0"/>
                <a:cs typeface="Myriad Arabic" panose="01010101010101010101" pitchFamily="50" charset="-78"/>
              </a:rPr>
              <a:t> </a:t>
            </a:r>
            <a:r>
              <a:rPr lang="en-US" sz="2400" b="1" dirty="0" err="1">
                <a:solidFill>
                  <a:schemeClr val="bg1"/>
                </a:solidFill>
                <a:latin typeface="Myriad Pro" panose="020B0503030403020204" pitchFamily="34" charset="0"/>
                <a:cs typeface="Myriad Arabic" panose="01010101010101010101" pitchFamily="50" charset="-78"/>
              </a:rPr>
              <a:t>Otomatis</a:t>
            </a:r>
            <a:r>
              <a:rPr lang="en-US" sz="2400" b="1" dirty="0">
                <a:solidFill>
                  <a:schemeClr val="bg1"/>
                </a:solidFill>
                <a:latin typeface="Myriad Pro" panose="020B0503030403020204" pitchFamily="34" charset="0"/>
                <a:cs typeface="Myriad Arabic" panose="01010101010101010101" pitchFamily="50" charset="-78"/>
              </a:rPr>
              <a:t> </a:t>
            </a:r>
            <a:r>
              <a:rPr lang="en-US" sz="2400" b="1" dirty="0" err="1">
                <a:solidFill>
                  <a:schemeClr val="bg1"/>
                </a:solidFill>
                <a:latin typeface="Myriad Pro" panose="020B0503030403020204" pitchFamily="34" charset="0"/>
                <a:cs typeface="Myriad Arabic" panose="01010101010101010101" pitchFamily="50" charset="-78"/>
              </a:rPr>
              <a:t>Jawaban</a:t>
            </a:r>
            <a:r>
              <a:rPr lang="en-US" sz="2400" b="1" dirty="0">
                <a:solidFill>
                  <a:schemeClr val="bg1"/>
                </a:solidFill>
                <a:latin typeface="Myriad Pro" panose="020B0503030403020204" pitchFamily="34" charset="0"/>
                <a:cs typeface="Myriad Arabic" panose="01010101010101010101" pitchFamily="50" charset="-78"/>
              </a:rPr>
              <a:t> Essay </a:t>
            </a:r>
            <a:r>
              <a:rPr lang="en-US" sz="2400" b="1" dirty="0" err="1">
                <a:solidFill>
                  <a:schemeClr val="bg1"/>
                </a:solidFill>
                <a:latin typeface="Myriad Pro" panose="020B0503030403020204" pitchFamily="34" charset="0"/>
                <a:cs typeface="Myriad Arabic" panose="01010101010101010101" pitchFamily="50" charset="-78"/>
              </a:rPr>
              <a:t>Menggunakan</a:t>
            </a:r>
            <a:r>
              <a:rPr lang="en-US" sz="2400" b="1" dirty="0">
                <a:solidFill>
                  <a:schemeClr val="bg1"/>
                </a:solidFill>
                <a:latin typeface="Myriad Pro" panose="020B0503030403020204" pitchFamily="34" charset="0"/>
                <a:cs typeface="Myriad Arabic" panose="01010101010101010101" pitchFamily="50" charset="-78"/>
              </a:rPr>
              <a:t> Ontology </a:t>
            </a:r>
            <a:endParaRPr lang="en-ID" sz="2400" b="1" dirty="0">
              <a:solidFill>
                <a:schemeClr val="bg1"/>
              </a:solidFill>
              <a:latin typeface="Myriad Pro" panose="020B0503030403020204" pitchFamily="34" charset="0"/>
              <a:cs typeface="Myriad Arabic" panose="01010101010101010101" pitchFamily="50" charset="-78"/>
            </a:endParaRPr>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nvGraphicFramePr>
        <p:xfrm>
          <a:off x="4812080" y="4827470"/>
          <a:ext cx="7036439" cy="1010920"/>
        </p:xfrm>
        <a:graphic>
          <a:graphicData uri="http://schemas.openxmlformats.org/drawingml/2006/table">
            <a:tbl>
              <a:tblPr firstRow="1" bandRow="1">
                <a:tableStyleId>{5C22544A-7EE6-4342-B048-85BDC9FD1C3A}</a:tableStyleId>
              </a:tblPr>
              <a:tblGrid>
                <a:gridCol w="1408186">
                  <a:extLst>
                    <a:ext uri="{9D8B030D-6E8A-4147-A177-3AD203B41FA5}">
                      <a16:colId xmlns:a16="http://schemas.microsoft.com/office/drawing/2014/main" val="1862412263"/>
                    </a:ext>
                  </a:extLst>
                </a:gridCol>
                <a:gridCol w="5628253">
                  <a:extLst>
                    <a:ext uri="{9D8B030D-6E8A-4147-A177-3AD203B41FA5}">
                      <a16:colId xmlns:a16="http://schemas.microsoft.com/office/drawing/2014/main" val="30657910"/>
                    </a:ext>
                  </a:extLst>
                </a:gridCol>
              </a:tblGrid>
              <a:tr h="370840">
                <a:tc>
                  <a:txBody>
                    <a:bodyPr/>
                    <a:lstStyle/>
                    <a:p>
                      <a:r>
                        <a:rPr lang="en-US" dirty="0" err="1"/>
                        <a:t>Institusi</a:t>
                      </a:r>
                      <a:endParaRPr lang="en-US" dirty="0"/>
                    </a:p>
                  </a:txBody>
                  <a:tcPr/>
                </a:tc>
                <a:tc>
                  <a:txBody>
                    <a:bodyPr/>
                    <a:lstStyle/>
                    <a:p>
                      <a:r>
                        <a:rPr lang="en-US"/>
                        <a:t>Inventor/ Peneliti</a:t>
                      </a:r>
                    </a:p>
                  </a:txBody>
                  <a:tcPr/>
                </a:tc>
                <a:extLst>
                  <a:ext uri="{0D108BD9-81ED-4DB2-BD59-A6C34878D82A}">
                    <a16:rowId xmlns:a16="http://schemas.microsoft.com/office/drawing/2014/main" val="2550712455"/>
                  </a:ext>
                </a:extLst>
              </a:tr>
              <a:tr h="370840">
                <a:tc>
                  <a:txBody>
                    <a:bodyPr/>
                    <a:lstStyle/>
                    <a:p>
                      <a:r>
                        <a:rPr lang="en-US"/>
                        <a:t>Inventor/ Peneliti ITS</a:t>
                      </a:r>
                    </a:p>
                  </a:txBody>
                  <a:tcPr/>
                </a:tc>
                <a:tc>
                  <a:txBody>
                    <a:bodyPr/>
                    <a:lstStyle/>
                    <a:p>
                      <a:r>
                        <a:rPr lang="en-US" dirty="0"/>
                        <a:t>Andi </a:t>
                      </a:r>
                      <a:r>
                        <a:rPr lang="en-US" dirty="0" err="1"/>
                        <a:t>Besse</a:t>
                      </a:r>
                      <a:r>
                        <a:rPr lang="en-US" dirty="0"/>
                        <a:t> </a:t>
                      </a:r>
                      <a:r>
                        <a:rPr lang="en-US" dirty="0" err="1"/>
                        <a:t>Firdausiah</a:t>
                      </a:r>
                      <a:r>
                        <a:rPr lang="en-US" dirty="0"/>
                        <a:t>, Daniel </a:t>
                      </a:r>
                      <a:r>
                        <a:rPr lang="en-US" dirty="0" err="1"/>
                        <a:t>Oranova</a:t>
                      </a:r>
                      <a:r>
                        <a:rPr lang="en-US" dirty="0"/>
                        <a:t> </a:t>
                      </a:r>
                      <a:r>
                        <a:rPr lang="en-US" dirty="0" err="1"/>
                        <a:t>Siahaan</a:t>
                      </a:r>
                      <a:r>
                        <a:rPr lang="en-US" dirty="0"/>
                        <a:t>, Umi </a:t>
                      </a:r>
                      <a:r>
                        <a:rPr lang="en-US" dirty="0" err="1"/>
                        <a:t>Laili</a:t>
                      </a:r>
                      <a:r>
                        <a:rPr lang="en-US" dirty="0"/>
                        <a:t> </a:t>
                      </a:r>
                      <a:r>
                        <a:rPr lang="en-US" dirty="0" err="1"/>
                        <a:t>Yuhana</a:t>
                      </a:r>
                      <a:r>
                        <a:rPr lang="en-US" dirty="0"/>
                        <a:t>, Toshihiro Kita</a:t>
                      </a:r>
                    </a:p>
                  </a:txBody>
                  <a:tcPr/>
                </a:tc>
                <a:extLst>
                  <a:ext uri="{0D108BD9-81ED-4DB2-BD59-A6C34878D82A}">
                    <a16:rowId xmlns:a16="http://schemas.microsoft.com/office/drawing/2014/main" val="2017210903"/>
                  </a:ext>
                </a:extLst>
              </a:tr>
            </a:tbl>
          </a:graphicData>
        </a:graphic>
      </p:graphicFrame>
      <p:sp>
        <p:nvSpPr>
          <p:cNvPr id="14" name="Rectangle 13"/>
          <p:cNvSpPr/>
          <p:nvPr/>
        </p:nvSpPr>
        <p:spPr>
          <a:xfrm>
            <a:off x="4928839" y="1604864"/>
            <a:ext cx="6807191" cy="2862322"/>
          </a:xfrm>
          <a:prstGeom prst="rect">
            <a:avLst/>
          </a:prstGeom>
        </p:spPr>
        <p:txBody>
          <a:bodyPr wrap="square">
            <a:spAutoFit/>
          </a:bodyPr>
          <a:lstStyle/>
          <a:p>
            <a:r>
              <a:rPr lang="en-ID" dirty="0" err="1"/>
              <a:t>Sistem</a:t>
            </a:r>
            <a:r>
              <a:rPr lang="en-ID" dirty="0"/>
              <a:t> </a:t>
            </a:r>
            <a:r>
              <a:rPr lang="en-ID" dirty="0" err="1"/>
              <a:t>ini</a:t>
            </a:r>
            <a:r>
              <a:rPr lang="en-ID" dirty="0"/>
              <a:t> </a:t>
            </a:r>
            <a:r>
              <a:rPr lang="en-ID" dirty="0" err="1"/>
              <a:t>menggunakan</a:t>
            </a:r>
            <a:r>
              <a:rPr lang="en-ID" dirty="0"/>
              <a:t> Teknik </a:t>
            </a:r>
            <a:r>
              <a:rPr lang="en-ID" dirty="0" err="1"/>
              <a:t>gabungan</a:t>
            </a:r>
            <a:r>
              <a:rPr lang="en-ID" dirty="0"/>
              <a:t> yang </a:t>
            </a:r>
            <a:r>
              <a:rPr lang="en-ID" dirty="0" err="1"/>
              <a:t>disebut</a:t>
            </a:r>
            <a:r>
              <a:rPr lang="en-ID" dirty="0"/>
              <a:t> </a:t>
            </a:r>
            <a:r>
              <a:rPr lang="en-ID" dirty="0" err="1"/>
              <a:t>algoritma</a:t>
            </a:r>
            <a:r>
              <a:rPr lang="en-ID" dirty="0"/>
              <a:t> hybrid pada </a:t>
            </a:r>
            <a:r>
              <a:rPr lang="en-ID" dirty="0" err="1"/>
              <a:t>penilaian</a:t>
            </a:r>
            <a:r>
              <a:rPr lang="en-ID" dirty="0"/>
              <a:t> essay di </a:t>
            </a:r>
            <a:r>
              <a:rPr lang="en-ID" dirty="0" err="1"/>
              <a:t>sistem</a:t>
            </a:r>
            <a:r>
              <a:rPr lang="en-ID" dirty="0"/>
              <a:t> e-learning. Proses </a:t>
            </a:r>
            <a:r>
              <a:rPr lang="en-ID" dirty="0" err="1"/>
              <a:t>didalamnya</a:t>
            </a:r>
            <a:r>
              <a:rPr lang="en-ID" dirty="0"/>
              <a:t> </a:t>
            </a:r>
            <a:r>
              <a:rPr lang="en-ID" dirty="0" err="1"/>
              <a:t>adalah</a:t>
            </a:r>
            <a:r>
              <a:rPr lang="en-ID" dirty="0"/>
              <a:t> </a:t>
            </a:r>
            <a:r>
              <a:rPr lang="en-ID" dirty="0" err="1"/>
              <a:t>pencarian</a:t>
            </a:r>
            <a:r>
              <a:rPr lang="en-ID" dirty="0"/>
              <a:t> </a:t>
            </a:r>
            <a:r>
              <a:rPr lang="en-ID" dirty="0" err="1"/>
              <a:t>sinonim</a:t>
            </a:r>
            <a:r>
              <a:rPr lang="en-ID" dirty="0"/>
              <a:t> </a:t>
            </a:r>
            <a:r>
              <a:rPr lang="en-ID" dirty="0" err="1"/>
              <a:t>berdasarkan</a:t>
            </a:r>
            <a:r>
              <a:rPr lang="en-ID" dirty="0"/>
              <a:t> </a:t>
            </a:r>
            <a:r>
              <a:rPr lang="en-ID" dirty="0" err="1"/>
              <a:t>pengukuran</a:t>
            </a:r>
            <a:r>
              <a:rPr lang="en-ID" dirty="0"/>
              <a:t> </a:t>
            </a:r>
            <a:r>
              <a:rPr lang="en-ID" dirty="0" err="1"/>
              <a:t>similaritas</a:t>
            </a:r>
            <a:r>
              <a:rPr lang="en-ID" dirty="0"/>
              <a:t> semantic </a:t>
            </a:r>
            <a:r>
              <a:rPr lang="en-ID" dirty="0" err="1"/>
              <a:t>berbasis</a:t>
            </a:r>
            <a:r>
              <a:rPr lang="en-ID" dirty="0"/>
              <a:t> WordNet dan </a:t>
            </a:r>
            <a:r>
              <a:rPr lang="en-ID" dirty="0" err="1"/>
              <a:t>pemberian</a:t>
            </a:r>
            <a:r>
              <a:rPr lang="en-ID" dirty="0"/>
              <a:t> </a:t>
            </a:r>
            <a:r>
              <a:rPr lang="en-ID" dirty="0" err="1"/>
              <a:t>skor</a:t>
            </a:r>
            <a:r>
              <a:rPr lang="en-ID" dirty="0"/>
              <a:t> pada </a:t>
            </a:r>
            <a:r>
              <a:rPr lang="en-ID" dirty="0" err="1"/>
              <a:t>kemiripan</a:t>
            </a:r>
            <a:r>
              <a:rPr lang="en-ID" dirty="0"/>
              <a:t> </a:t>
            </a:r>
            <a:r>
              <a:rPr lang="en-ID" dirty="0" err="1"/>
              <a:t>objek</a:t>
            </a:r>
            <a:r>
              <a:rPr lang="en-ID" dirty="0"/>
              <a:t> pada data </a:t>
            </a:r>
            <a:r>
              <a:rPr lang="en-ID" dirty="0" err="1"/>
              <a:t>ontologi</a:t>
            </a:r>
            <a:r>
              <a:rPr lang="en-ID" dirty="0"/>
              <a:t>. Proses </a:t>
            </a:r>
            <a:r>
              <a:rPr lang="en-ID" dirty="0" err="1"/>
              <a:t>pencarian</a:t>
            </a:r>
            <a:r>
              <a:rPr lang="en-ID" dirty="0"/>
              <a:t> </a:t>
            </a:r>
            <a:r>
              <a:rPr lang="en-ID" dirty="0" err="1"/>
              <a:t>sinonim</a:t>
            </a:r>
            <a:r>
              <a:rPr lang="en-ID" dirty="0"/>
              <a:t> yang </a:t>
            </a:r>
            <a:r>
              <a:rPr lang="en-ID" dirty="0" err="1"/>
              <a:t>berada</a:t>
            </a:r>
            <a:r>
              <a:rPr lang="en-ID" dirty="0"/>
              <a:t> pada level </a:t>
            </a:r>
            <a:r>
              <a:rPr lang="en-ID" dirty="0" err="1"/>
              <a:t>berbeda</a:t>
            </a:r>
            <a:r>
              <a:rPr lang="en-ID" dirty="0"/>
              <a:t>. </a:t>
            </a:r>
            <a:r>
              <a:rPr lang="en-ID" dirty="0" err="1"/>
              <a:t>Perbedaan</a:t>
            </a:r>
            <a:r>
              <a:rPr lang="en-ID" dirty="0"/>
              <a:t> level </a:t>
            </a:r>
            <a:r>
              <a:rPr lang="en-ID" dirty="0" err="1"/>
              <a:t>ini</a:t>
            </a:r>
            <a:r>
              <a:rPr lang="en-ID" dirty="0"/>
              <a:t> </a:t>
            </a:r>
            <a:r>
              <a:rPr lang="en-ID" dirty="0" err="1"/>
              <a:t>akan</a:t>
            </a:r>
            <a:r>
              <a:rPr lang="en-ID" dirty="0"/>
              <a:t> </a:t>
            </a:r>
            <a:r>
              <a:rPr lang="en-ID" dirty="0" err="1"/>
              <a:t>menstimulasikan</a:t>
            </a:r>
            <a:r>
              <a:rPr lang="en-ID" dirty="0"/>
              <a:t> </a:t>
            </a:r>
            <a:r>
              <a:rPr lang="en-ID" dirty="0" err="1"/>
              <a:t>hasil</a:t>
            </a:r>
            <a:r>
              <a:rPr lang="en-ID" dirty="0"/>
              <a:t> </a:t>
            </a:r>
            <a:r>
              <a:rPr lang="en-ID" dirty="0" err="1"/>
              <a:t>pernghitungan</a:t>
            </a:r>
            <a:r>
              <a:rPr lang="en-ID" dirty="0"/>
              <a:t> yang </a:t>
            </a:r>
            <a:r>
              <a:rPr lang="en-ID" dirty="0" err="1"/>
              <a:t>berbeda</a:t>
            </a:r>
            <a:r>
              <a:rPr lang="en-ID" dirty="0"/>
              <a:t> </a:t>
            </a:r>
            <a:r>
              <a:rPr lang="en-ID" dirty="0" err="1"/>
              <a:t>karena</a:t>
            </a:r>
            <a:r>
              <a:rPr lang="en-ID" dirty="0"/>
              <a:t> level </a:t>
            </a:r>
            <a:r>
              <a:rPr lang="en-ID" dirty="0" err="1"/>
              <a:t>tersebut</a:t>
            </a:r>
            <a:r>
              <a:rPr lang="en-ID" dirty="0"/>
              <a:t> </a:t>
            </a:r>
            <a:r>
              <a:rPr lang="en-ID" dirty="0" err="1"/>
              <a:t>mencerminkan</a:t>
            </a:r>
            <a:r>
              <a:rPr lang="en-ID" dirty="0"/>
              <a:t> </a:t>
            </a:r>
            <a:r>
              <a:rPr lang="en-ID" dirty="0" err="1"/>
              <a:t>tingkat</a:t>
            </a:r>
            <a:r>
              <a:rPr lang="en-ID" dirty="0"/>
              <a:t> </a:t>
            </a:r>
            <a:r>
              <a:rPr lang="en-ID" dirty="0" err="1"/>
              <a:t>kemiripan</a:t>
            </a:r>
            <a:r>
              <a:rPr lang="en-ID" dirty="0"/>
              <a:t> </a:t>
            </a:r>
            <a:r>
              <a:rPr lang="en-ID" dirty="0" err="1"/>
              <a:t>dari</a:t>
            </a:r>
            <a:r>
              <a:rPr lang="en-ID" dirty="0"/>
              <a:t> </a:t>
            </a:r>
            <a:r>
              <a:rPr lang="en-ID" dirty="0" err="1"/>
              <a:t>suatu</a:t>
            </a:r>
            <a:r>
              <a:rPr lang="en-ID" dirty="0"/>
              <a:t> </a:t>
            </a:r>
            <a:r>
              <a:rPr lang="en-ID" dirty="0" err="1"/>
              <a:t>sinonim</a:t>
            </a:r>
            <a:r>
              <a:rPr lang="en-ID" dirty="0"/>
              <a:t>. Proses </a:t>
            </a:r>
            <a:r>
              <a:rPr lang="en-ID" dirty="0" err="1"/>
              <a:t>pencocokan</a:t>
            </a:r>
            <a:r>
              <a:rPr lang="en-ID" dirty="0"/>
              <a:t> kata </a:t>
            </a:r>
            <a:r>
              <a:rPr lang="en-ID" dirty="0" err="1"/>
              <a:t>inputan</a:t>
            </a:r>
            <a:r>
              <a:rPr lang="en-ID" dirty="0"/>
              <a:t> </a:t>
            </a:r>
            <a:r>
              <a:rPr lang="en-ID" dirty="0" err="1"/>
              <a:t>dengan</a:t>
            </a:r>
            <a:r>
              <a:rPr lang="en-ID" dirty="0"/>
              <a:t> </a:t>
            </a:r>
            <a:r>
              <a:rPr lang="en-ID" dirty="0" err="1"/>
              <a:t>kunci</a:t>
            </a:r>
            <a:r>
              <a:rPr lang="en-ID" dirty="0"/>
              <a:t> </a:t>
            </a:r>
            <a:r>
              <a:rPr lang="en-ID" dirty="0" err="1"/>
              <a:t>jawaban</a:t>
            </a:r>
            <a:r>
              <a:rPr lang="en-ID" dirty="0"/>
              <a:t> </a:t>
            </a:r>
            <a:r>
              <a:rPr lang="en-ID" dirty="0" err="1"/>
              <a:t>menghasilkan</a:t>
            </a:r>
            <a:r>
              <a:rPr lang="en-ID" dirty="0"/>
              <a:t> </a:t>
            </a:r>
            <a:r>
              <a:rPr lang="en-ID" dirty="0" err="1"/>
              <a:t>suatu</a:t>
            </a:r>
            <a:r>
              <a:rPr lang="en-ID" dirty="0"/>
              <a:t> proses </a:t>
            </a:r>
            <a:r>
              <a:rPr lang="en-ID" dirty="0" err="1"/>
              <a:t>pencocokan</a:t>
            </a:r>
            <a:r>
              <a:rPr lang="en-ID" dirty="0"/>
              <a:t> yang </a:t>
            </a:r>
            <a:r>
              <a:rPr lang="en-ID" dirty="0" err="1"/>
              <a:t>lebih</a:t>
            </a:r>
            <a:r>
              <a:rPr lang="en-ID" dirty="0"/>
              <a:t> </a:t>
            </a:r>
            <a:r>
              <a:rPr lang="en-ID" dirty="0" err="1"/>
              <a:t>akurat</a:t>
            </a:r>
            <a:r>
              <a:rPr lang="en-ID" dirty="0"/>
              <a:t>.</a:t>
            </a:r>
            <a:endParaRPr lang="en-ID" sz="2000" dirty="0"/>
          </a:p>
        </p:txBody>
      </p:sp>
      <p:pic>
        <p:nvPicPr>
          <p:cNvPr id="3" name="Picture 2">
            <a:extLst>
              <a:ext uri="{FF2B5EF4-FFF2-40B4-BE49-F238E27FC236}">
                <a16:creationId xmlns:a16="http://schemas.microsoft.com/office/drawing/2014/main" id="{BFAC33D6-CBA7-3147-9E0D-0A3D9B6584CF}"/>
              </a:ext>
            </a:extLst>
          </p:cNvPr>
          <p:cNvPicPr>
            <a:picLocks noChangeAspect="1"/>
          </p:cNvPicPr>
          <p:nvPr/>
        </p:nvPicPr>
        <p:blipFill>
          <a:blip r:embed="rId2"/>
          <a:stretch>
            <a:fillRect/>
          </a:stretch>
        </p:blipFill>
        <p:spPr>
          <a:xfrm>
            <a:off x="567155" y="2423055"/>
            <a:ext cx="4095136" cy="2433259"/>
          </a:xfrm>
          <a:prstGeom prst="rect">
            <a:avLst/>
          </a:prstGeom>
        </p:spPr>
      </p:pic>
    </p:spTree>
    <p:extLst>
      <p:ext uri="{BB962C8B-B14F-4D97-AF65-F5344CB8AC3E}">
        <p14:creationId xmlns:p14="http://schemas.microsoft.com/office/powerpoint/2010/main" val="21343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5E5CBC-6DA9-4BCE-8278-9E99760F5423}"/>
              </a:ext>
            </a:extLst>
          </p:cNvPr>
          <p:cNvSpPr txBox="1">
            <a:spLocks/>
          </p:cNvSpPr>
          <p:nvPr/>
        </p:nvSpPr>
        <p:spPr>
          <a:xfrm>
            <a:off x="1169582" y="63548"/>
            <a:ext cx="10196623" cy="818442"/>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err="1">
                <a:solidFill>
                  <a:schemeClr val="bg1"/>
                </a:solidFill>
                <a:latin typeface="Myriad Pro" panose="020B0503030403020204" pitchFamily="34" charset="0"/>
                <a:cs typeface="Myriad Arabic" panose="01010101010101010101" pitchFamily="50" charset="-78"/>
              </a:rPr>
              <a:t>Pengembangan</a:t>
            </a:r>
            <a:r>
              <a:rPr lang="en-US" sz="2400" b="1" dirty="0">
                <a:solidFill>
                  <a:schemeClr val="bg1"/>
                </a:solidFill>
                <a:latin typeface="Myriad Pro" panose="020B0503030403020204" pitchFamily="34" charset="0"/>
                <a:cs typeface="Myriad Arabic" panose="01010101010101010101" pitchFamily="50" charset="-78"/>
              </a:rPr>
              <a:t> Bilingual Thesaurus </a:t>
            </a:r>
            <a:r>
              <a:rPr lang="en-US" sz="2400" b="1" dirty="0" err="1">
                <a:solidFill>
                  <a:schemeClr val="bg1"/>
                </a:solidFill>
                <a:latin typeface="Myriad Pro" panose="020B0503030403020204" pitchFamily="34" charset="0"/>
                <a:cs typeface="Myriad Arabic" panose="01010101010101010101" pitchFamily="50" charset="-78"/>
              </a:rPr>
              <a:t>Secara</a:t>
            </a:r>
            <a:r>
              <a:rPr lang="en-US" sz="2400" b="1" dirty="0">
                <a:solidFill>
                  <a:schemeClr val="bg1"/>
                </a:solidFill>
                <a:latin typeface="Myriad Pro" panose="020B0503030403020204" pitchFamily="34" charset="0"/>
                <a:cs typeface="Myriad Arabic" panose="01010101010101010101" pitchFamily="50" charset="-78"/>
              </a:rPr>
              <a:t> </a:t>
            </a:r>
            <a:r>
              <a:rPr lang="en-US" sz="2400" b="1" dirty="0" err="1">
                <a:solidFill>
                  <a:schemeClr val="bg1"/>
                </a:solidFill>
                <a:latin typeface="Myriad Pro" panose="020B0503030403020204" pitchFamily="34" charset="0"/>
                <a:cs typeface="Myriad Arabic" panose="01010101010101010101" pitchFamily="50" charset="-78"/>
              </a:rPr>
              <a:t>Otomatis</a:t>
            </a:r>
            <a:r>
              <a:rPr lang="en-US" sz="2400" b="1" dirty="0">
                <a:solidFill>
                  <a:schemeClr val="bg1"/>
                </a:solidFill>
                <a:latin typeface="Myriad Pro" panose="020B0503030403020204" pitchFamily="34" charset="0"/>
                <a:cs typeface="Myriad Arabic" panose="01010101010101010101" pitchFamily="50" charset="-78"/>
              </a:rPr>
              <a:t> </a:t>
            </a:r>
            <a:r>
              <a:rPr lang="en-US" sz="2400" b="1" dirty="0" err="1">
                <a:solidFill>
                  <a:schemeClr val="bg1"/>
                </a:solidFill>
                <a:latin typeface="Myriad Pro" panose="020B0503030403020204" pitchFamily="34" charset="0"/>
                <a:cs typeface="Myriad Arabic" panose="01010101010101010101" pitchFamily="50" charset="-78"/>
              </a:rPr>
              <a:t>pada</a:t>
            </a:r>
            <a:r>
              <a:rPr lang="en-US" sz="2400" b="1" dirty="0">
                <a:solidFill>
                  <a:schemeClr val="bg1"/>
                </a:solidFill>
                <a:latin typeface="Myriad Pro" panose="020B0503030403020204" pitchFamily="34" charset="0"/>
                <a:cs typeface="Myriad Arabic" panose="01010101010101010101" pitchFamily="50" charset="-78"/>
              </a:rPr>
              <a:t> Bahasa Indonesia-Bahasa Arab</a:t>
            </a:r>
            <a:endParaRPr lang="en-ID" sz="2400" b="1" dirty="0">
              <a:solidFill>
                <a:schemeClr val="bg1"/>
              </a:solidFill>
              <a:latin typeface="Myriad Pro" panose="020B0503030403020204" pitchFamily="34" charset="0"/>
              <a:cs typeface="Myriad Arabic" panose="01010101010101010101" pitchFamily="50" charset="-78"/>
            </a:endParaRPr>
          </a:p>
        </p:txBody>
      </p:sp>
      <p:sp>
        <p:nvSpPr>
          <p:cNvPr id="19" name="Content Placeholder 2">
            <a:extLst>
              <a:ext uri="{FF2B5EF4-FFF2-40B4-BE49-F238E27FC236}">
                <a16:creationId xmlns:a16="http://schemas.microsoft.com/office/drawing/2014/main" id="{8AD83D92-31A0-4196-91D7-A515AC15AF66}"/>
              </a:ext>
            </a:extLst>
          </p:cNvPr>
          <p:cNvSpPr>
            <a:spLocks noGrp="1"/>
          </p:cNvSpPr>
          <p:nvPr>
            <p:ph idx="1"/>
          </p:nvPr>
        </p:nvSpPr>
        <p:spPr>
          <a:xfrm>
            <a:off x="343483" y="1124759"/>
            <a:ext cx="7875278" cy="2713594"/>
          </a:xfrm>
        </p:spPr>
        <p:txBody>
          <a:bodyPr numCol="1">
            <a:noAutofit/>
          </a:bodyPr>
          <a:lstStyle/>
          <a:p>
            <a:pPr marL="0" indent="0">
              <a:lnSpc>
                <a:spcPct val="100000"/>
              </a:lnSpc>
              <a:buNone/>
            </a:pPr>
            <a:r>
              <a:rPr lang="en-US" sz="1600" i="1" dirty="0"/>
              <a:t>Bilingual</a:t>
            </a:r>
            <a:r>
              <a:rPr lang="en-US" sz="1600" dirty="0"/>
              <a:t> thesaurus </a:t>
            </a:r>
            <a:r>
              <a:rPr lang="en-US" sz="1600" dirty="0" err="1"/>
              <a:t>merupakan</a:t>
            </a:r>
            <a:r>
              <a:rPr lang="en-US" sz="1600" dirty="0"/>
              <a:t> </a:t>
            </a:r>
            <a:r>
              <a:rPr lang="en-US" sz="1600" i="1" dirty="0"/>
              <a:t>lexical resource </a:t>
            </a:r>
            <a:r>
              <a:rPr lang="en-US" sz="1600" dirty="0"/>
              <a:t>yang </a:t>
            </a:r>
            <a:r>
              <a:rPr lang="en-US" sz="1600" dirty="0" err="1"/>
              <a:t>mengelompokan</a:t>
            </a:r>
            <a:r>
              <a:rPr lang="en-US" sz="1600" dirty="0"/>
              <a:t> kata </a:t>
            </a:r>
            <a:r>
              <a:rPr lang="en-US" sz="1600" dirty="0" err="1"/>
              <a:t>berdasarkan</a:t>
            </a:r>
            <a:r>
              <a:rPr lang="en-US" sz="1600" dirty="0"/>
              <a:t> </a:t>
            </a:r>
            <a:r>
              <a:rPr lang="en-US" sz="1600" dirty="0" err="1"/>
              <a:t>relasi</a:t>
            </a:r>
            <a:r>
              <a:rPr lang="en-US" sz="1600" dirty="0"/>
              <a:t> </a:t>
            </a:r>
            <a:r>
              <a:rPr lang="en-US" sz="1600" dirty="0" err="1"/>
              <a:t>semantiknya</a:t>
            </a:r>
            <a:r>
              <a:rPr lang="en-US" sz="1600" dirty="0"/>
              <a:t> </a:t>
            </a:r>
            <a:r>
              <a:rPr lang="en-US" sz="1600" dirty="0" err="1"/>
              <a:t>dan</a:t>
            </a:r>
            <a:r>
              <a:rPr lang="en-US" sz="1600" dirty="0"/>
              <a:t> </a:t>
            </a:r>
            <a:r>
              <a:rPr lang="en-US" sz="1600" dirty="0" err="1"/>
              <a:t>mampu</a:t>
            </a:r>
            <a:r>
              <a:rPr lang="en-US" sz="1600" dirty="0"/>
              <a:t> </a:t>
            </a:r>
            <a:r>
              <a:rPr lang="en-US" sz="1600" dirty="0" err="1"/>
              <a:t>mengakomodasi</a:t>
            </a:r>
            <a:r>
              <a:rPr lang="en-US" sz="1600" dirty="0"/>
              <a:t> </a:t>
            </a:r>
            <a:r>
              <a:rPr lang="en-US" sz="1600" dirty="0" err="1"/>
              <a:t>dua</a:t>
            </a:r>
            <a:r>
              <a:rPr lang="en-US" sz="1600" dirty="0"/>
              <a:t> </a:t>
            </a:r>
            <a:r>
              <a:rPr lang="en-US" sz="1600" dirty="0" err="1"/>
              <a:t>bahasa</a:t>
            </a:r>
            <a:r>
              <a:rPr lang="en-US" sz="1600" dirty="0"/>
              <a:t> </a:t>
            </a:r>
            <a:r>
              <a:rPr lang="en-US" sz="1600" dirty="0" err="1"/>
              <a:t>sekaligus</a:t>
            </a:r>
            <a:r>
              <a:rPr lang="en-US" sz="1600" dirty="0"/>
              <a:t>. </a:t>
            </a:r>
          </a:p>
          <a:p>
            <a:pPr marL="0" indent="0">
              <a:lnSpc>
                <a:spcPct val="100000"/>
              </a:lnSpc>
              <a:buNone/>
            </a:pPr>
            <a:r>
              <a:rPr lang="en-US" sz="1600" i="1" dirty="0"/>
              <a:t>Bilingual</a:t>
            </a:r>
            <a:r>
              <a:rPr lang="en-US" sz="1600" dirty="0"/>
              <a:t> thesaurus </a:t>
            </a:r>
            <a:r>
              <a:rPr lang="en-US" sz="1600" dirty="0" err="1"/>
              <a:t>memiliki</a:t>
            </a:r>
            <a:r>
              <a:rPr lang="en-US" sz="1600" dirty="0"/>
              <a:t> </a:t>
            </a:r>
            <a:r>
              <a:rPr lang="en-US" sz="1600" dirty="0" err="1"/>
              <a:t>peran</a:t>
            </a:r>
            <a:r>
              <a:rPr lang="en-US" sz="1600" dirty="0"/>
              <a:t> </a:t>
            </a:r>
            <a:r>
              <a:rPr lang="en-US" sz="1600" dirty="0" err="1"/>
              <a:t>penting</a:t>
            </a:r>
            <a:r>
              <a:rPr lang="en-US" sz="1600" dirty="0"/>
              <a:t> </a:t>
            </a:r>
            <a:r>
              <a:rPr lang="en-US" sz="1600" dirty="0" err="1"/>
              <a:t>dalam</a:t>
            </a:r>
            <a:r>
              <a:rPr lang="en-US" sz="1600" dirty="0"/>
              <a:t> </a:t>
            </a:r>
            <a:r>
              <a:rPr lang="en-US" sz="1600" dirty="0" err="1"/>
              <a:t>bidang</a:t>
            </a:r>
            <a:r>
              <a:rPr lang="en-US" sz="1600" dirty="0"/>
              <a:t> </a:t>
            </a:r>
            <a:r>
              <a:rPr lang="en-US" sz="1600" i="1" dirty="0"/>
              <a:t>Natural Language Processing </a:t>
            </a:r>
            <a:r>
              <a:rPr lang="en-US" sz="1600" dirty="0"/>
              <a:t>(NLP) </a:t>
            </a:r>
            <a:r>
              <a:rPr lang="en-US" sz="1600" dirty="0" err="1"/>
              <a:t>maupun</a:t>
            </a:r>
            <a:r>
              <a:rPr lang="en-US" sz="1600" dirty="0"/>
              <a:t> </a:t>
            </a:r>
            <a:r>
              <a:rPr lang="en-US" sz="1600" i="1" dirty="0"/>
              <a:t>Information Retrieval </a:t>
            </a:r>
            <a:r>
              <a:rPr lang="en-US" sz="1600" dirty="0"/>
              <a:t>(IR). </a:t>
            </a:r>
            <a:r>
              <a:rPr lang="en-US" sz="1600" dirty="0" err="1"/>
              <a:t>Tetapi</a:t>
            </a:r>
            <a:r>
              <a:rPr lang="en-US" sz="1600" dirty="0"/>
              <a:t> </a:t>
            </a:r>
            <a:r>
              <a:rPr lang="en-US" sz="1600" dirty="0" err="1"/>
              <a:t>pada</a:t>
            </a:r>
            <a:r>
              <a:rPr lang="en-US" sz="1600" dirty="0"/>
              <a:t> </a:t>
            </a:r>
            <a:r>
              <a:rPr lang="en-US" sz="1600" dirty="0" err="1"/>
              <a:t>bahasa</a:t>
            </a:r>
            <a:r>
              <a:rPr lang="en-US" sz="1600" dirty="0"/>
              <a:t> yang </a:t>
            </a:r>
            <a:r>
              <a:rPr lang="en-US" sz="1600" dirty="0" err="1"/>
              <a:t>tergolong</a:t>
            </a:r>
            <a:r>
              <a:rPr lang="en-US" sz="1600" dirty="0"/>
              <a:t> </a:t>
            </a:r>
            <a:r>
              <a:rPr lang="en-US" sz="1600" i="1" dirty="0"/>
              <a:t>poor resource language </a:t>
            </a:r>
            <a:r>
              <a:rPr lang="en-US" sz="1600" dirty="0"/>
              <a:t>(</a:t>
            </a:r>
            <a:r>
              <a:rPr lang="en-US" sz="1600" dirty="0" err="1"/>
              <a:t>contohnya</a:t>
            </a:r>
            <a:r>
              <a:rPr lang="en-US" sz="1600" dirty="0"/>
              <a:t> </a:t>
            </a:r>
            <a:r>
              <a:rPr lang="en-US" sz="1600" dirty="0" err="1"/>
              <a:t>bahasa</a:t>
            </a:r>
            <a:r>
              <a:rPr lang="en-US" sz="1600" dirty="0"/>
              <a:t> Indonesia </a:t>
            </a:r>
            <a:r>
              <a:rPr lang="en-US" sz="1600" dirty="0" err="1"/>
              <a:t>dan</a:t>
            </a:r>
            <a:r>
              <a:rPr lang="en-US" sz="1600" dirty="0"/>
              <a:t> </a:t>
            </a:r>
            <a:r>
              <a:rPr lang="en-US" sz="1600" dirty="0" err="1"/>
              <a:t>bahasa</a:t>
            </a:r>
            <a:r>
              <a:rPr lang="en-US" sz="1600" dirty="0"/>
              <a:t> Arab) </a:t>
            </a:r>
            <a:r>
              <a:rPr lang="en-US" sz="1600" dirty="0" err="1"/>
              <a:t>ketersediaan</a:t>
            </a:r>
            <a:r>
              <a:rPr lang="en-US" sz="1600" dirty="0"/>
              <a:t> </a:t>
            </a:r>
            <a:r>
              <a:rPr lang="en-US" sz="1600" dirty="0" err="1"/>
              <a:t>sumber</a:t>
            </a:r>
            <a:r>
              <a:rPr lang="en-US" sz="1600" dirty="0"/>
              <a:t> </a:t>
            </a:r>
            <a:r>
              <a:rPr lang="en-US" sz="1600" dirty="0" err="1"/>
              <a:t>daya</a:t>
            </a:r>
            <a:r>
              <a:rPr lang="en-US" sz="1600" dirty="0"/>
              <a:t> </a:t>
            </a:r>
            <a:r>
              <a:rPr lang="en-US" sz="1600" dirty="0" err="1"/>
              <a:t>ini</a:t>
            </a:r>
            <a:r>
              <a:rPr lang="en-US" sz="1600" dirty="0"/>
              <a:t> </a:t>
            </a:r>
            <a:r>
              <a:rPr lang="en-US" sz="1600" dirty="0" err="1"/>
              <a:t>masih</a:t>
            </a:r>
            <a:r>
              <a:rPr lang="en-US" sz="1600" dirty="0"/>
              <a:t> </a:t>
            </a:r>
            <a:r>
              <a:rPr lang="en-US" sz="1600" dirty="0" err="1"/>
              <a:t>sangat</a:t>
            </a:r>
            <a:r>
              <a:rPr lang="en-US" sz="1600" dirty="0"/>
              <a:t> </a:t>
            </a:r>
            <a:r>
              <a:rPr lang="en-US" sz="1600" dirty="0" err="1"/>
              <a:t>terbatas</a:t>
            </a:r>
            <a:r>
              <a:rPr lang="en-US" sz="1600" dirty="0"/>
              <a:t>. </a:t>
            </a:r>
          </a:p>
          <a:p>
            <a:pPr marL="0" indent="0">
              <a:lnSpc>
                <a:spcPct val="100000"/>
              </a:lnSpc>
              <a:buNone/>
            </a:pPr>
            <a:r>
              <a:rPr lang="en-US" sz="1600" dirty="0" err="1"/>
              <a:t>Pengembangan</a:t>
            </a:r>
            <a:r>
              <a:rPr lang="en-US" sz="1600" dirty="0"/>
              <a:t> </a:t>
            </a:r>
            <a:r>
              <a:rPr lang="en-US" sz="1600" i="1" dirty="0"/>
              <a:t>bilingual</a:t>
            </a:r>
            <a:r>
              <a:rPr lang="en-US" sz="1600" dirty="0"/>
              <a:t> thesaurus </a:t>
            </a:r>
            <a:r>
              <a:rPr lang="en-US" sz="1600" dirty="0" err="1"/>
              <a:t>secara</a:t>
            </a:r>
            <a:r>
              <a:rPr lang="en-US" sz="1600" dirty="0"/>
              <a:t> manual </a:t>
            </a:r>
            <a:r>
              <a:rPr lang="en-US" sz="1600" dirty="0" err="1"/>
              <a:t>membutuhkan</a:t>
            </a:r>
            <a:r>
              <a:rPr lang="en-US" sz="1600" dirty="0"/>
              <a:t> </a:t>
            </a:r>
            <a:r>
              <a:rPr lang="en-US" sz="1600" i="1" dirty="0"/>
              <a:t>cost</a:t>
            </a:r>
            <a:r>
              <a:rPr lang="en-US" sz="1600" dirty="0"/>
              <a:t> yang </a:t>
            </a:r>
            <a:r>
              <a:rPr lang="en-US" sz="1600" dirty="0" err="1"/>
              <a:t>besar</a:t>
            </a:r>
            <a:r>
              <a:rPr lang="en-US" sz="1600" dirty="0"/>
              <a:t>, </a:t>
            </a:r>
            <a:r>
              <a:rPr lang="en-US" sz="1600" dirty="0" err="1"/>
              <a:t>sehingga</a:t>
            </a:r>
            <a:r>
              <a:rPr lang="en-US" sz="1600" dirty="0"/>
              <a:t> </a:t>
            </a:r>
            <a:r>
              <a:rPr lang="en-US" sz="1600" dirty="0" err="1"/>
              <a:t>perlu</a:t>
            </a:r>
            <a:r>
              <a:rPr lang="en-US" sz="1600" dirty="0"/>
              <a:t> </a:t>
            </a:r>
            <a:r>
              <a:rPr lang="en-US" sz="1600" dirty="0" err="1"/>
              <a:t>sebuah</a:t>
            </a:r>
            <a:r>
              <a:rPr lang="en-US" sz="1600" dirty="0"/>
              <a:t> </a:t>
            </a:r>
            <a:r>
              <a:rPr lang="en-US" sz="1600" i="1" dirty="0"/>
              <a:t>framework</a:t>
            </a:r>
            <a:r>
              <a:rPr lang="en-US" sz="1600" dirty="0"/>
              <a:t> </a:t>
            </a:r>
            <a:r>
              <a:rPr lang="en-US" sz="1600" dirty="0" err="1"/>
              <a:t>baru</a:t>
            </a:r>
            <a:r>
              <a:rPr lang="en-US" sz="1600" dirty="0"/>
              <a:t>  </a:t>
            </a:r>
            <a:r>
              <a:rPr lang="en-US" sz="1600" dirty="0" err="1"/>
              <a:t>dalam</a:t>
            </a:r>
            <a:r>
              <a:rPr lang="en-US" sz="1600" dirty="0"/>
              <a:t> </a:t>
            </a:r>
            <a:r>
              <a:rPr lang="en-US" sz="1600" dirty="0" err="1"/>
              <a:t>pengembangan</a:t>
            </a:r>
            <a:r>
              <a:rPr lang="en-US" sz="1600" dirty="0"/>
              <a:t> </a:t>
            </a:r>
            <a:r>
              <a:rPr lang="en-US" sz="1600" i="1" dirty="0"/>
              <a:t>bilingual</a:t>
            </a:r>
            <a:r>
              <a:rPr lang="en-US" sz="1600" dirty="0"/>
              <a:t> thesaurus </a:t>
            </a:r>
            <a:r>
              <a:rPr lang="en-US" sz="1600" dirty="0" err="1"/>
              <a:t>secara</a:t>
            </a:r>
            <a:r>
              <a:rPr lang="en-US" sz="1600" dirty="0"/>
              <a:t> </a:t>
            </a:r>
            <a:r>
              <a:rPr lang="en-US" sz="1600" dirty="0" err="1"/>
              <a:t>otomatis</a:t>
            </a:r>
            <a:r>
              <a:rPr lang="en-US" sz="1600" dirty="0"/>
              <a:t> </a:t>
            </a:r>
            <a:r>
              <a:rPr lang="en-US" sz="1600" dirty="0" err="1"/>
              <a:t>pada</a:t>
            </a:r>
            <a:r>
              <a:rPr lang="en-US" sz="1600" dirty="0"/>
              <a:t> </a:t>
            </a:r>
            <a:r>
              <a:rPr lang="en-US" sz="1600" dirty="0" err="1"/>
              <a:t>bahasa</a:t>
            </a:r>
            <a:r>
              <a:rPr lang="en-US" sz="1600" dirty="0"/>
              <a:t> Indonesia-</a:t>
            </a:r>
            <a:r>
              <a:rPr lang="en-US" sz="1600" dirty="0" err="1"/>
              <a:t>bahasa</a:t>
            </a:r>
            <a:r>
              <a:rPr lang="en-US" sz="1600" dirty="0"/>
              <a:t> Arab.</a:t>
            </a:r>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lang="en-US" dirty="0"/>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extLst>
              <p:ext uri="{D42A27DB-BD31-4B8C-83A1-F6EECF244321}">
                <p14:modId xmlns:p14="http://schemas.microsoft.com/office/powerpoint/2010/main" val="2271472647"/>
              </p:ext>
            </p:extLst>
          </p:nvPr>
        </p:nvGraphicFramePr>
        <p:xfrm>
          <a:off x="5475766" y="5436416"/>
          <a:ext cx="6640184" cy="1005840"/>
        </p:xfrm>
        <a:graphic>
          <a:graphicData uri="http://schemas.openxmlformats.org/drawingml/2006/table">
            <a:tbl>
              <a:tblPr firstRow="1" bandRow="1">
                <a:tableStyleId>{5C22544A-7EE6-4342-B048-85BDC9FD1C3A}</a:tableStyleId>
              </a:tblPr>
              <a:tblGrid>
                <a:gridCol w="471746">
                  <a:extLst>
                    <a:ext uri="{9D8B030D-6E8A-4147-A177-3AD203B41FA5}">
                      <a16:colId xmlns:a16="http://schemas.microsoft.com/office/drawing/2014/main" val="3169544652"/>
                    </a:ext>
                  </a:extLst>
                </a:gridCol>
                <a:gridCol w="1801528">
                  <a:extLst>
                    <a:ext uri="{9D8B030D-6E8A-4147-A177-3AD203B41FA5}">
                      <a16:colId xmlns:a16="http://schemas.microsoft.com/office/drawing/2014/main" val="1862412263"/>
                    </a:ext>
                  </a:extLst>
                </a:gridCol>
                <a:gridCol w="4366910">
                  <a:extLst>
                    <a:ext uri="{9D8B030D-6E8A-4147-A177-3AD203B41FA5}">
                      <a16:colId xmlns:a16="http://schemas.microsoft.com/office/drawing/2014/main" val="30657910"/>
                    </a:ext>
                  </a:extLst>
                </a:gridCol>
              </a:tblGrid>
              <a:tr h="283544">
                <a:tc>
                  <a:txBody>
                    <a:bodyPr/>
                    <a:lstStyle/>
                    <a:p>
                      <a:r>
                        <a:rPr lang="en-US"/>
                        <a:t>No</a:t>
                      </a:r>
                    </a:p>
                  </a:txBody>
                  <a:tcPr/>
                </a:tc>
                <a:tc>
                  <a:txBody>
                    <a:bodyPr/>
                    <a:lstStyle/>
                    <a:p>
                      <a:r>
                        <a:rPr lang="en-US" dirty="0" err="1"/>
                        <a:t>Institusi</a:t>
                      </a:r>
                      <a:endParaRPr lang="en-US" dirty="0"/>
                    </a:p>
                  </a:txBody>
                  <a:tcPr/>
                </a:tc>
                <a:tc>
                  <a:txBody>
                    <a:bodyPr/>
                    <a:lstStyle/>
                    <a:p>
                      <a:r>
                        <a:rPr lang="en-US"/>
                        <a:t>Inventor/ Peneliti</a:t>
                      </a:r>
                    </a:p>
                  </a:txBody>
                  <a:tcPr/>
                </a:tc>
                <a:extLst>
                  <a:ext uri="{0D108BD9-81ED-4DB2-BD59-A6C34878D82A}">
                    <a16:rowId xmlns:a16="http://schemas.microsoft.com/office/drawing/2014/main" val="2550712455"/>
                  </a:ext>
                </a:extLst>
              </a:tr>
              <a:tr h="283544">
                <a:tc>
                  <a:txBody>
                    <a:bodyPr/>
                    <a:lstStyle/>
                    <a:p>
                      <a:r>
                        <a:rPr lang="en-US"/>
                        <a:t>1</a:t>
                      </a:r>
                    </a:p>
                  </a:txBody>
                  <a:tcPr/>
                </a:tc>
                <a:tc>
                  <a:txBody>
                    <a:bodyPr/>
                    <a:lstStyle/>
                    <a:p>
                      <a:r>
                        <a:rPr lang="en-US" dirty="0"/>
                        <a:t>Inventor/ </a:t>
                      </a:r>
                      <a:r>
                        <a:rPr lang="en-US" dirty="0" err="1"/>
                        <a:t>Peneliti</a:t>
                      </a:r>
                      <a:r>
                        <a:rPr lang="en-US" dirty="0"/>
                        <a:t> ITS</a:t>
                      </a:r>
                    </a:p>
                  </a:txBody>
                  <a:tcPr/>
                </a:tc>
                <a:tc>
                  <a:txBody>
                    <a:bodyPr/>
                    <a:lstStyle/>
                    <a:p>
                      <a:r>
                        <a:rPr lang="en-US" baseline="0" dirty="0" err="1"/>
                        <a:t>Agus</a:t>
                      </a:r>
                      <a:r>
                        <a:rPr lang="en-US" baseline="0" dirty="0"/>
                        <a:t> Z. </a:t>
                      </a:r>
                      <a:r>
                        <a:rPr lang="en-US" baseline="0" dirty="0" err="1"/>
                        <a:t>Arifin</a:t>
                      </a:r>
                      <a:r>
                        <a:rPr lang="en-US" baseline="0" dirty="0"/>
                        <a:t>, Chastine Fatichah, </a:t>
                      </a:r>
                      <a:r>
                        <a:rPr lang="en-US" dirty="0" err="1"/>
                        <a:t>Rizka</a:t>
                      </a:r>
                      <a:r>
                        <a:rPr lang="en-US" dirty="0"/>
                        <a:t> W.</a:t>
                      </a:r>
                      <a:r>
                        <a:rPr lang="en-US" baseline="0" dirty="0"/>
                        <a:t> </a:t>
                      </a:r>
                      <a:r>
                        <a:rPr lang="en-US" baseline="0" dirty="0" err="1"/>
                        <a:t>Sholikah</a:t>
                      </a:r>
                      <a:r>
                        <a:rPr lang="en-US" baseline="0" dirty="0"/>
                        <a:t>,</a:t>
                      </a:r>
                      <a:endParaRPr lang="en-US" dirty="0"/>
                    </a:p>
                  </a:txBody>
                  <a:tcPr/>
                </a:tc>
                <a:extLst>
                  <a:ext uri="{0D108BD9-81ED-4DB2-BD59-A6C34878D82A}">
                    <a16:rowId xmlns:a16="http://schemas.microsoft.com/office/drawing/2014/main" val="2017210903"/>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086" y="1124759"/>
            <a:ext cx="3629758" cy="41931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1" y="3838353"/>
            <a:ext cx="4632763" cy="2482370"/>
          </a:xfrm>
          <a:prstGeom prst="rect">
            <a:avLst/>
          </a:prstGeom>
        </p:spPr>
      </p:pic>
    </p:spTree>
    <p:extLst>
      <p:ext uri="{BB962C8B-B14F-4D97-AF65-F5344CB8AC3E}">
        <p14:creationId xmlns:p14="http://schemas.microsoft.com/office/powerpoint/2010/main" val="412004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012A2E-4D68-42D5-A5E8-7CF6761E153C}"/>
              </a:ext>
            </a:extLst>
          </p:cNvPr>
          <p:cNvSpPr/>
          <p:nvPr/>
        </p:nvSpPr>
        <p:spPr>
          <a:xfrm>
            <a:off x="-144162" y="6435707"/>
            <a:ext cx="12480324" cy="422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2">
            <a:extLst>
              <a:ext uri="{FF2B5EF4-FFF2-40B4-BE49-F238E27FC236}">
                <a16:creationId xmlns:a16="http://schemas.microsoft.com/office/drawing/2014/main" id="{DC53D252-6C21-4A1F-86DB-73FE89E5050A}"/>
              </a:ext>
            </a:extLst>
          </p:cNvPr>
          <p:cNvSpPr txBox="1"/>
          <p:nvPr/>
        </p:nvSpPr>
        <p:spPr>
          <a:xfrm>
            <a:off x="868181" y="6472778"/>
            <a:ext cx="3916947" cy="307777"/>
          </a:xfrm>
          <a:prstGeom prst="rect">
            <a:avLst/>
          </a:prstGeom>
          <a:noFill/>
        </p:spPr>
        <p:txBody>
          <a:bodyPr wrap="square" rtlCol="0">
            <a:spAutoFit/>
          </a:bodyPr>
          <a:lstStyle/>
          <a:p>
            <a:r>
              <a:rPr lang="en-US" sz="1400" dirty="0">
                <a:solidFill>
                  <a:schemeClr val="bg1"/>
                </a:solidFill>
                <a:latin typeface="Raleway SemiBold" panose="020B0703030101060003" pitchFamily="34" charset="0"/>
              </a:rPr>
              <a:t>www.its.ac.id</a:t>
            </a:r>
            <a:endParaRPr lang="id-ID" sz="1400" dirty="0">
              <a:solidFill>
                <a:schemeClr val="bg1"/>
              </a:solidFill>
              <a:latin typeface="Raleway SemiBold" panose="020B0703030101060003" pitchFamily="34" charset="0"/>
            </a:endParaRPr>
          </a:p>
        </p:txBody>
      </p:sp>
      <p:grpSp>
        <p:nvGrpSpPr>
          <p:cNvPr id="8" name="Group 7">
            <a:extLst>
              <a:ext uri="{FF2B5EF4-FFF2-40B4-BE49-F238E27FC236}">
                <a16:creationId xmlns:a16="http://schemas.microsoft.com/office/drawing/2014/main" id="{061DCD36-B555-448B-BF35-7C58404BDE89}"/>
              </a:ext>
            </a:extLst>
          </p:cNvPr>
          <p:cNvGrpSpPr/>
          <p:nvPr/>
        </p:nvGrpSpPr>
        <p:grpSpPr>
          <a:xfrm>
            <a:off x="343482" y="6589488"/>
            <a:ext cx="276847" cy="99072"/>
            <a:chOff x="258233" y="6589488"/>
            <a:chExt cx="276847" cy="99072"/>
          </a:xfrm>
        </p:grpSpPr>
        <p:sp>
          <p:nvSpPr>
            <p:cNvPr id="9" name="Oval 8">
              <a:extLst>
                <a:ext uri="{FF2B5EF4-FFF2-40B4-BE49-F238E27FC236}">
                  <a16:creationId xmlns:a16="http://schemas.microsoft.com/office/drawing/2014/main" id="{E9F74CCD-91CC-474C-9098-A126577B76C8}"/>
                </a:ext>
              </a:extLst>
            </p:cNvPr>
            <p:cNvSpPr/>
            <p:nvPr/>
          </p:nvSpPr>
          <p:spPr>
            <a:xfrm>
              <a:off x="258233" y="6589488"/>
              <a:ext cx="106347" cy="99072"/>
            </a:xfrm>
            <a:prstGeom prst="ellipse">
              <a:avLst/>
            </a:prstGeom>
            <a:solidFill>
              <a:srgbClr val="F5A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Oval 9">
              <a:extLst>
                <a:ext uri="{FF2B5EF4-FFF2-40B4-BE49-F238E27FC236}">
                  <a16:creationId xmlns:a16="http://schemas.microsoft.com/office/drawing/2014/main" id="{AE84121F-F34F-4D5B-A529-419C0668AC66}"/>
                </a:ext>
              </a:extLst>
            </p:cNvPr>
            <p:cNvSpPr/>
            <p:nvPr/>
          </p:nvSpPr>
          <p:spPr>
            <a:xfrm>
              <a:off x="428733" y="6589488"/>
              <a:ext cx="106347" cy="99072"/>
            </a:xfrm>
            <a:prstGeom prst="ellipse">
              <a:avLst/>
            </a:prstGeom>
            <a:solidFill>
              <a:srgbClr val="FFC4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11" name="TextBox 2">
            <a:extLst>
              <a:ext uri="{FF2B5EF4-FFF2-40B4-BE49-F238E27FC236}">
                <a16:creationId xmlns:a16="http://schemas.microsoft.com/office/drawing/2014/main" id="{315EEE01-1E88-4516-AE4F-6764A7B8AA5C}"/>
              </a:ext>
            </a:extLst>
          </p:cNvPr>
          <p:cNvSpPr txBox="1"/>
          <p:nvPr/>
        </p:nvSpPr>
        <p:spPr>
          <a:xfrm>
            <a:off x="5405177" y="6477576"/>
            <a:ext cx="6636826" cy="307777"/>
          </a:xfrm>
          <a:prstGeom prst="rect">
            <a:avLst/>
          </a:prstGeom>
          <a:noFill/>
        </p:spPr>
        <p:txBody>
          <a:bodyPr wrap="square" rtlCol="0">
            <a:spAutoFit/>
          </a:bodyPr>
          <a:lstStyle/>
          <a:p>
            <a:pPr algn="r"/>
            <a:r>
              <a:rPr lang="en-US" sz="1400" dirty="0">
                <a:solidFill>
                  <a:schemeClr val="bg1"/>
                </a:solidFill>
                <a:latin typeface="Myriad Pro" panose="020B0503030403020204" pitchFamily="34" charset="0"/>
              </a:rPr>
              <a:t>INSTITUT TEKNOLOGI SEPULUH NOPEMBER, Surabaya - Indonesia</a:t>
            </a:r>
            <a:endParaRPr lang="id-ID" sz="1400" dirty="0">
              <a:solidFill>
                <a:schemeClr val="bg1"/>
              </a:solidFill>
              <a:latin typeface="Myriad Pro" panose="020B0503030403020204" pitchFamily="34" charset="0"/>
            </a:endParaRPr>
          </a:p>
        </p:txBody>
      </p:sp>
      <p:sp>
        <p:nvSpPr>
          <p:cNvPr id="5" name="Title 1">
            <a:extLst>
              <a:ext uri="{FF2B5EF4-FFF2-40B4-BE49-F238E27FC236}">
                <a16:creationId xmlns:a16="http://schemas.microsoft.com/office/drawing/2014/main" id="{885E5CBC-6DA9-4BCE-8278-9E99760F5423}"/>
              </a:ext>
            </a:extLst>
          </p:cNvPr>
          <p:cNvSpPr txBox="1">
            <a:spLocks/>
          </p:cNvSpPr>
          <p:nvPr/>
        </p:nvSpPr>
        <p:spPr>
          <a:xfrm>
            <a:off x="792924" y="-33730"/>
            <a:ext cx="10364479" cy="735445"/>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800" b="1" dirty="0">
                <a:solidFill>
                  <a:schemeClr val="bg1"/>
                </a:solidFill>
                <a:latin typeface="Myriad Pro" panose="020B0503030403020204" pitchFamily="34" charset="0"/>
                <a:cs typeface="Myriad Arabic" panose="01010101010101010101" pitchFamily="50" charset="-78"/>
              </a:rPr>
              <a:t>Modelling of Context-based Adaptive </a:t>
            </a:r>
            <a:r>
              <a:rPr lang="en-US" sz="2800" b="1" dirty="0" err="1">
                <a:solidFill>
                  <a:schemeClr val="bg1"/>
                </a:solidFill>
                <a:latin typeface="Myriad Pro" panose="020B0503030403020204" pitchFamily="34" charset="0"/>
                <a:cs typeface="Myriad Arabic" panose="01010101010101010101" pitchFamily="50" charset="-78"/>
              </a:rPr>
              <a:t>Asessment</a:t>
            </a:r>
            <a:r>
              <a:rPr lang="en-US" sz="2800" b="1" dirty="0">
                <a:solidFill>
                  <a:schemeClr val="bg1"/>
                </a:solidFill>
                <a:latin typeface="Myriad Pro" panose="020B0503030403020204" pitchFamily="34" charset="0"/>
                <a:cs typeface="Myriad Arabic" panose="01010101010101010101" pitchFamily="50" charset="-78"/>
              </a:rPr>
              <a:t> System</a:t>
            </a:r>
            <a:endParaRPr lang="en-ID" sz="2800" b="1" dirty="0">
              <a:solidFill>
                <a:schemeClr val="bg1"/>
              </a:solidFill>
              <a:latin typeface="Myriad Pro" panose="020B0503030403020204" pitchFamily="34" charset="0"/>
              <a:cs typeface="Myriad Arabic" panose="01010101010101010101" pitchFamily="50" charset="-78"/>
            </a:endParaRPr>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nvGraphicFramePr>
        <p:xfrm>
          <a:off x="4472894" y="5107755"/>
          <a:ext cx="7036439" cy="1010920"/>
        </p:xfrm>
        <a:graphic>
          <a:graphicData uri="http://schemas.openxmlformats.org/drawingml/2006/table">
            <a:tbl>
              <a:tblPr firstRow="1" bandRow="1">
                <a:tableStyleId>{5C22544A-7EE6-4342-B048-85BDC9FD1C3A}</a:tableStyleId>
              </a:tblPr>
              <a:tblGrid>
                <a:gridCol w="1408186">
                  <a:extLst>
                    <a:ext uri="{9D8B030D-6E8A-4147-A177-3AD203B41FA5}">
                      <a16:colId xmlns:a16="http://schemas.microsoft.com/office/drawing/2014/main" val="1862412263"/>
                    </a:ext>
                  </a:extLst>
                </a:gridCol>
                <a:gridCol w="5628253">
                  <a:extLst>
                    <a:ext uri="{9D8B030D-6E8A-4147-A177-3AD203B41FA5}">
                      <a16:colId xmlns:a16="http://schemas.microsoft.com/office/drawing/2014/main" val="30657910"/>
                    </a:ext>
                  </a:extLst>
                </a:gridCol>
              </a:tblGrid>
              <a:tr h="370840">
                <a:tc>
                  <a:txBody>
                    <a:bodyPr/>
                    <a:lstStyle/>
                    <a:p>
                      <a:r>
                        <a:rPr lang="en-US" dirty="0" err="1"/>
                        <a:t>Institusi</a:t>
                      </a:r>
                      <a:endParaRPr lang="en-US" dirty="0"/>
                    </a:p>
                  </a:txBody>
                  <a:tcPr/>
                </a:tc>
                <a:tc>
                  <a:txBody>
                    <a:bodyPr/>
                    <a:lstStyle/>
                    <a:p>
                      <a:r>
                        <a:rPr lang="en-US" dirty="0"/>
                        <a:t>Inventor/ </a:t>
                      </a:r>
                      <a:r>
                        <a:rPr lang="en-US" dirty="0" err="1"/>
                        <a:t>Peneliti</a:t>
                      </a:r>
                      <a:endParaRPr lang="en-US" dirty="0"/>
                    </a:p>
                  </a:txBody>
                  <a:tcPr/>
                </a:tc>
                <a:extLst>
                  <a:ext uri="{0D108BD9-81ED-4DB2-BD59-A6C34878D82A}">
                    <a16:rowId xmlns:a16="http://schemas.microsoft.com/office/drawing/2014/main" val="2550712455"/>
                  </a:ext>
                </a:extLst>
              </a:tr>
              <a:tr h="370840">
                <a:tc>
                  <a:txBody>
                    <a:bodyPr/>
                    <a:lstStyle/>
                    <a:p>
                      <a:r>
                        <a:rPr lang="en-US"/>
                        <a:t>Inventor/ Peneliti ITS</a:t>
                      </a:r>
                    </a:p>
                  </a:txBody>
                  <a:tcPr/>
                </a:tc>
                <a:tc>
                  <a:txBody>
                    <a:bodyPr/>
                    <a:lstStyle/>
                    <a:p>
                      <a:r>
                        <a:rPr lang="en-US" dirty="0"/>
                        <a:t>Umi </a:t>
                      </a:r>
                      <a:r>
                        <a:rPr lang="en-US" dirty="0" err="1"/>
                        <a:t>Laili</a:t>
                      </a:r>
                      <a:r>
                        <a:rPr lang="en-US" dirty="0"/>
                        <a:t> </a:t>
                      </a:r>
                      <a:r>
                        <a:rPr lang="en-US" dirty="0" err="1"/>
                        <a:t>Yuhana</a:t>
                      </a:r>
                      <a:r>
                        <a:rPr lang="en-US" dirty="0"/>
                        <a:t>, </a:t>
                      </a:r>
                      <a:r>
                        <a:rPr lang="en-US" dirty="0" err="1"/>
                        <a:t>Eko</a:t>
                      </a:r>
                      <a:r>
                        <a:rPr lang="en-US" dirty="0"/>
                        <a:t> </a:t>
                      </a:r>
                      <a:r>
                        <a:rPr lang="en-US" dirty="0" err="1"/>
                        <a:t>Mulyanto</a:t>
                      </a:r>
                      <a:r>
                        <a:rPr lang="en-US" dirty="0"/>
                        <a:t> </a:t>
                      </a:r>
                      <a:r>
                        <a:rPr lang="en-US" dirty="0" err="1"/>
                        <a:t>Yuniarno</a:t>
                      </a:r>
                      <a:r>
                        <a:rPr lang="en-US" dirty="0"/>
                        <a:t>, Siti </a:t>
                      </a:r>
                      <a:r>
                        <a:rPr lang="en-US" dirty="0" err="1"/>
                        <a:t>Rochimah</a:t>
                      </a:r>
                      <a:r>
                        <a:rPr lang="en-US" dirty="0"/>
                        <a:t>, </a:t>
                      </a:r>
                      <a:r>
                        <a:rPr lang="en-US" dirty="0" err="1"/>
                        <a:t>Mauridhi</a:t>
                      </a:r>
                      <a:r>
                        <a:rPr lang="en-US" dirty="0"/>
                        <a:t> </a:t>
                      </a:r>
                      <a:r>
                        <a:rPr lang="en-US" dirty="0" err="1"/>
                        <a:t>Hery</a:t>
                      </a:r>
                      <a:r>
                        <a:rPr lang="en-US" dirty="0"/>
                        <a:t> Purnomo</a:t>
                      </a:r>
                    </a:p>
                  </a:txBody>
                  <a:tcPr/>
                </a:tc>
                <a:extLst>
                  <a:ext uri="{0D108BD9-81ED-4DB2-BD59-A6C34878D82A}">
                    <a16:rowId xmlns:a16="http://schemas.microsoft.com/office/drawing/2014/main" val="2017210903"/>
                  </a:ext>
                </a:extLst>
              </a:tr>
            </a:tbl>
          </a:graphicData>
        </a:graphic>
      </p:graphicFrame>
      <p:sp>
        <p:nvSpPr>
          <p:cNvPr id="14" name="Rectangle 13"/>
          <p:cNvSpPr/>
          <p:nvPr/>
        </p:nvSpPr>
        <p:spPr>
          <a:xfrm>
            <a:off x="5690990" y="1197960"/>
            <a:ext cx="5844513" cy="3477875"/>
          </a:xfrm>
          <a:prstGeom prst="rect">
            <a:avLst/>
          </a:prstGeom>
        </p:spPr>
        <p:txBody>
          <a:bodyPr wrap="square">
            <a:spAutoFit/>
          </a:bodyPr>
          <a:lstStyle/>
          <a:p>
            <a:r>
              <a:rPr lang="en-US" sz="2000" dirty="0" err="1">
                <a:latin typeface="Abadi MT Condensed Light" panose="020B0306030101010103" pitchFamily="34" charset="0"/>
              </a:rPr>
              <a:t>Sistem</a:t>
            </a:r>
            <a:r>
              <a:rPr lang="en-US" sz="2000" dirty="0">
                <a:latin typeface="Abadi MT Condensed Light" panose="020B0306030101010103" pitchFamily="34" charset="0"/>
              </a:rPr>
              <a:t> </a:t>
            </a:r>
            <a:r>
              <a:rPr lang="en-US" sz="2000" dirty="0" err="1">
                <a:latin typeface="Abadi MT Condensed Light" panose="020B0306030101010103" pitchFamily="34" charset="0"/>
              </a:rPr>
              <a:t>penilaian</a:t>
            </a:r>
            <a:r>
              <a:rPr lang="en-US" sz="2000" dirty="0">
                <a:latin typeface="Abadi MT Condensed Light" panose="020B0306030101010103" pitchFamily="34" charset="0"/>
              </a:rPr>
              <a:t> adaptive </a:t>
            </a:r>
            <a:r>
              <a:rPr lang="en-US" sz="2000" dirty="0" err="1">
                <a:latin typeface="Abadi MT Condensed Light" panose="020B0306030101010103" pitchFamily="34" charset="0"/>
              </a:rPr>
              <a:t>berbasis</a:t>
            </a:r>
            <a:r>
              <a:rPr lang="en-US" sz="2000" dirty="0">
                <a:latin typeface="Abadi MT Condensed Light" panose="020B0306030101010103" pitchFamily="34" charset="0"/>
              </a:rPr>
              <a:t> </a:t>
            </a:r>
            <a:r>
              <a:rPr lang="en-US" sz="2000" dirty="0" err="1">
                <a:latin typeface="Abadi MT Condensed Light" panose="020B0306030101010103" pitchFamily="34" charset="0"/>
              </a:rPr>
              <a:t>konteks</a:t>
            </a:r>
            <a:r>
              <a:rPr lang="en-US" sz="2000" dirty="0">
                <a:latin typeface="Abadi MT Condensed Light" panose="020B0306030101010103" pitchFamily="34" charset="0"/>
              </a:rPr>
              <a:t> </a:t>
            </a:r>
            <a:r>
              <a:rPr lang="en-US" sz="2000" dirty="0" err="1">
                <a:latin typeface="Abadi MT Condensed Light" panose="020B0306030101010103" pitchFamily="34" charset="0"/>
              </a:rPr>
              <a:t>adalah</a:t>
            </a:r>
            <a:r>
              <a:rPr lang="en-US" sz="2000" dirty="0">
                <a:latin typeface="Abadi MT Condensed Light" panose="020B0306030101010103" pitchFamily="34" charset="0"/>
              </a:rPr>
              <a:t> </a:t>
            </a:r>
            <a:r>
              <a:rPr lang="en-US" sz="2000" dirty="0" err="1">
                <a:latin typeface="Abadi MT Condensed Light" panose="020B0306030101010103" pitchFamily="34" charset="0"/>
              </a:rPr>
              <a:t>sistem</a:t>
            </a:r>
            <a:r>
              <a:rPr lang="en-US" sz="2000" dirty="0">
                <a:latin typeface="Abadi MT Condensed Light" panose="020B0306030101010103" pitchFamily="34" charset="0"/>
              </a:rPr>
              <a:t> yang </a:t>
            </a:r>
            <a:r>
              <a:rPr lang="en-US" sz="2000" dirty="0" err="1">
                <a:latin typeface="Abadi MT Condensed Light" panose="020B0306030101010103" pitchFamily="34" charset="0"/>
              </a:rPr>
              <a:t>menilai</a:t>
            </a:r>
            <a:r>
              <a:rPr lang="en-US" sz="2000" dirty="0">
                <a:latin typeface="Abadi MT Condensed Light" panose="020B0306030101010103" pitchFamily="34" charset="0"/>
              </a:rPr>
              <a:t> </a:t>
            </a:r>
            <a:r>
              <a:rPr lang="en-US" sz="2000" dirty="0" err="1">
                <a:latin typeface="Abadi MT Condensed Light" panose="020B0306030101010103" pitchFamily="34" charset="0"/>
              </a:rPr>
              <a:t>kompetensi</a:t>
            </a:r>
            <a:r>
              <a:rPr lang="en-US" sz="2000" dirty="0">
                <a:latin typeface="Abadi MT Condensed Light" panose="020B0306030101010103" pitchFamily="34" charset="0"/>
              </a:rPr>
              <a:t> </a:t>
            </a:r>
            <a:r>
              <a:rPr lang="en-US" sz="2000" dirty="0" err="1">
                <a:latin typeface="Abadi MT Condensed Light" panose="020B0306030101010103" pitchFamily="34" charset="0"/>
              </a:rPr>
              <a:t>siswa</a:t>
            </a:r>
            <a:r>
              <a:rPr lang="en-US" sz="2000" dirty="0">
                <a:latin typeface="Abadi MT Condensed Light" panose="020B0306030101010103" pitchFamily="34" charset="0"/>
              </a:rPr>
              <a:t> yang </a:t>
            </a:r>
            <a:r>
              <a:rPr lang="en-US" sz="2000" dirty="0" err="1">
                <a:latin typeface="Abadi MT Condensed Light" panose="020B0306030101010103" pitchFamily="34" charset="0"/>
              </a:rPr>
              <a:t>dapat</a:t>
            </a:r>
            <a:r>
              <a:rPr lang="en-US" sz="2000" dirty="0">
                <a:latin typeface="Abadi MT Condensed Light" panose="020B0306030101010103" pitchFamily="34" charset="0"/>
              </a:rPr>
              <a:t> </a:t>
            </a:r>
            <a:r>
              <a:rPr lang="en-US" sz="2000" dirty="0" err="1">
                <a:latin typeface="Abadi MT Condensed Light" panose="020B0306030101010103" pitchFamily="34" charset="0"/>
              </a:rPr>
              <a:t>memilih</a:t>
            </a:r>
            <a:r>
              <a:rPr lang="en-US" sz="2000" dirty="0">
                <a:latin typeface="Abadi MT Condensed Light" panose="020B0306030101010103" pitchFamily="34" charset="0"/>
              </a:rPr>
              <a:t> </a:t>
            </a:r>
            <a:r>
              <a:rPr lang="en-US" sz="2000" dirty="0" err="1">
                <a:latin typeface="Abadi MT Condensed Light" panose="020B0306030101010103" pitchFamily="34" charset="0"/>
              </a:rPr>
              <a:t>pertanyaan</a:t>
            </a:r>
            <a:r>
              <a:rPr lang="en-US" sz="2000" dirty="0">
                <a:latin typeface="Abadi MT Condensed Light" panose="020B0306030101010103" pitchFamily="34" charset="0"/>
              </a:rPr>
              <a:t> yang </a:t>
            </a:r>
            <a:r>
              <a:rPr lang="en-US" sz="2000" dirty="0" err="1">
                <a:latin typeface="Abadi MT Condensed Light" panose="020B0306030101010103" pitchFamily="34" charset="0"/>
              </a:rPr>
              <a:t>sesuai</a:t>
            </a:r>
            <a:r>
              <a:rPr lang="en-US" sz="2000" dirty="0">
                <a:latin typeface="Abadi MT Condensed Light" panose="020B0306030101010103" pitchFamily="34" charset="0"/>
              </a:rPr>
              <a:t> </a:t>
            </a:r>
            <a:r>
              <a:rPr lang="en-US" sz="2000" dirty="0" err="1">
                <a:latin typeface="Abadi MT Condensed Light" panose="020B0306030101010103" pitchFamily="34" charset="0"/>
              </a:rPr>
              <a:t>dengan</a:t>
            </a:r>
            <a:r>
              <a:rPr lang="en-US" sz="2000" dirty="0">
                <a:latin typeface="Abadi MT Condensed Light" panose="020B0306030101010103" pitchFamily="34" charset="0"/>
              </a:rPr>
              <a:t> </a:t>
            </a:r>
            <a:r>
              <a:rPr lang="en-US" sz="2000" dirty="0" err="1">
                <a:latin typeface="Abadi MT Condensed Light" panose="020B0306030101010103" pitchFamily="34" charset="0"/>
              </a:rPr>
              <a:t>kemampuan</a:t>
            </a:r>
            <a:r>
              <a:rPr lang="en-US" sz="2000" dirty="0">
                <a:latin typeface="Abadi MT Condensed Light" panose="020B0306030101010103" pitchFamily="34" charset="0"/>
              </a:rPr>
              <a:t> </a:t>
            </a:r>
            <a:r>
              <a:rPr lang="en-US" sz="2000" dirty="0" err="1">
                <a:latin typeface="Abadi MT Condensed Light" panose="020B0306030101010103" pitchFamily="34" charset="0"/>
              </a:rPr>
              <a:t>siswa</a:t>
            </a:r>
            <a:r>
              <a:rPr lang="en-US" sz="2000" dirty="0">
                <a:latin typeface="Abadi MT Condensed Light" panose="020B0306030101010103" pitchFamily="34" charset="0"/>
              </a:rPr>
              <a:t>, </a:t>
            </a:r>
            <a:r>
              <a:rPr lang="en-US" sz="2000" dirty="0" err="1">
                <a:latin typeface="Abadi MT Condensed Light" panose="020B0306030101010103" pitchFamily="34" charset="0"/>
              </a:rPr>
              <a:t>kompetensi</a:t>
            </a:r>
            <a:r>
              <a:rPr lang="en-US" sz="2000" dirty="0">
                <a:latin typeface="Abadi MT Condensed Light" panose="020B0306030101010103" pitchFamily="34" charset="0"/>
              </a:rPr>
              <a:t> yang </a:t>
            </a:r>
            <a:r>
              <a:rPr lang="en-US" sz="2000" dirty="0" err="1">
                <a:latin typeface="Abadi MT Condensed Light" panose="020B0306030101010103" pitchFamily="34" charset="0"/>
              </a:rPr>
              <a:t>diujikan</a:t>
            </a:r>
            <a:r>
              <a:rPr lang="en-US" sz="2000" dirty="0">
                <a:latin typeface="Abadi MT Condensed Light" panose="020B0306030101010103" pitchFamily="34" charset="0"/>
              </a:rPr>
              <a:t>, dan </a:t>
            </a:r>
            <a:r>
              <a:rPr lang="en-US" sz="2000" dirty="0" err="1">
                <a:latin typeface="Abadi MT Condensed Light" panose="020B0306030101010103" pitchFamily="34" charset="0"/>
              </a:rPr>
              <a:t>tingkat</a:t>
            </a:r>
            <a:r>
              <a:rPr lang="en-US" sz="2000" dirty="0">
                <a:latin typeface="Abadi MT Condensed Light" panose="020B0306030101010103" pitchFamily="34" charset="0"/>
              </a:rPr>
              <a:t> </a:t>
            </a:r>
            <a:r>
              <a:rPr lang="en-US" sz="2000" dirty="0" err="1">
                <a:latin typeface="Abadi MT Condensed Light" panose="020B0306030101010103" pitchFamily="34" charset="0"/>
              </a:rPr>
              <a:t>kesulitan</a:t>
            </a:r>
            <a:r>
              <a:rPr lang="en-US" sz="2000" dirty="0">
                <a:latin typeface="Abadi MT Condensed Light" panose="020B0306030101010103" pitchFamily="34" charset="0"/>
              </a:rPr>
              <a:t> </a:t>
            </a:r>
            <a:r>
              <a:rPr lang="en-US" sz="2000" dirty="0" err="1">
                <a:latin typeface="Abadi MT Condensed Light" panose="020B0306030101010103" pitchFamily="34" charset="0"/>
              </a:rPr>
              <a:t>soal</a:t>
            </a:r>
            <a:r>
              <a:rPr lang="en-US" sz="2000" dirty="0">
                <a:latin typeface="Abadi MT Condensed Light" panose="020B0306030101010103" pitchFamily="34" charset="0"/>
              </a:rPr>
              <a:t>. </a:t>
            </a:r>
            <a:r>
              <a:rPr lang="en-US" sz="2000" dirty="0" err="1">
                <a:latin typeface="Abadi MT Condensed Light" panose="020B0306030101010103" pitchFamily="34" charset="0"/>
              </a:rPr>
              <a:t>Dalam</a:t>
            </a:r>
            <a:r>
              <a:rPr lang="en-US" sz="2000" dirty="0">
                <a:latin typeface="Abadi MT Condensed Light" panose="020B0306030101010103" pitchFamily="34" charset="0"/>
              </a:rPr>
              <a:t> </a:t>
            </a:r>
            <a:r>
              <a:rPr lang="en-US" sz="2000" dirty="0" err="1">
                <a:latin typeface="Abadi MT Condensed Light" panose="020B0306030101010103" pitchFamily="34" charset="0"/>
              </a:rPr>
              <a:t>penelitian</a:t>
            </a:r>
            <a:r>
              <a:rPr lang="en-US" sz="2000" dirty="0">
                <a:latin typeface="Abadi MT Condensed Light" panose="020B0306030101010103" pitchFamily="34" charset="0"/>
              </a:rPr>
              <a:t> </a:t>
            </a:r>
            <a:r>
              <a:rPr lang="en-US" sz="2000" dirty="0" err="1">
                <a:latin typeface="Abadi MT Condensed Light" panose="020B0306030101010103" pitchFamily="34" charset="0"/>
              </a:rPr>
              <a:t>ini</a:t>
            </a:r>
            <a:r>
              <a:rPr lang="en-US" sz="2000" dirty="0">
                <a:latin typeface="Abadi MT Condensed Light" panose="020B0306030101010103" pitchFamily="34" charset="0"/>
              </a:rPr>
              <a:t> </a:t>
            </a:r>
            <a:r>
              <a:rPr lang="en-US" sz="2000" dirty="0" err="1">
                <a:latin typeface="Abadi MT Condensed Light" panose="020B0306030101010103" pitchFamily="34" charset="0"/>
              </a:rPr>
              <a:t>dilakukan</a:t>
            </a:r>
            <a:r>
              <a:rPr lang="en-US" sz="2000" dirty="0">
                <a:latin typeface="Abadi MT Condensed Light" panose="020B0306030101010103" pitchFamily="34" charset="0"/>
              </a:rPr>
              <a:t> </a:t>
            </a:r>
            <a:r>
              <a:rPr lang="en-US" sz="2000" dirty="0" err="1">
                <a:latin typeface="Abadi MT Condensed Light" panose="020B0306030101010103" pitchFamily="34" charset="0"/>
              </a:rPr>
              <a:t>pemodelan</a:t>
            </a:r>
            <a:r>
              <a:rPr lang="en-US" sz="2000" dirty="0">
                <a:latin typeface="Abadi MT Condensed Light" panose="020B0306030101010103" pitchFamily="34" charset="0"/>
              </a:rPr>
              <a:t> </a:t>
            </a:r>
            <a:r>
              <a:rPr lang="en-US" sz="2000" dirty="0" err="1">
                <a:latin typeface="Abadi MT Condensed Light" panose="020B0306030101010103" pitchFamily="34" charset="0"/>
              </a:rPr>
              <a:t>sistem</a:t>
            </a:r>
            <a:r>
              <a:rPr lang="en-US" sz="2000" dirty="0">
                <a:latin typeface="Abadi MT Condensed Light" panose="020B0306030101010103" pitchFamily="34" charset="0"/>
              </a:rPr>
              <a:t> </a:t>
            </a:r>
            <a:r>
              <a:rPr lang="en-US" sz="2000" dirty="0" err="1">
                <a:latin typeface="Abadi MT Condensed Light" panose="020B0306030101010103" pitchFamily="34" charset="0"/>
              </a:rPr>
              <a:t>penilaian</a:t>
            </a:r>
            <a:r>
              <a:rPr lang="en-US" sz="2000" dirty="0">
                <a:latin typeface="Abadi MT Condensed Light" panose="020B0306030101010103" pitchFamily="34" charset="0"/>
              </a:rPr>
              <a:t> </a:t>
            </a:r>
            <a:r>
              <a:rPr lang="en-US" sz="2000" dirty="0" err="1">
                <a:latin typeface="Abadi MT Condensed Light" panose="020B0306030101010103" pitchFamily="34" charset="0"/>
              </a:rPr>
              <a:t>berbasis</a:t>
            </a:r>
            <a:r>
              <a:rPr lang="en-US" sz="2000" dirty="0">
                <a:latin typeface="Abadi MT Condensed Light" panose="020B0306030101010103" pitchFamily="34" charset="0"/>
              </a:rPr>
              <a:t> </a:t>
            </a:r>
            <a:r>
              <a:rPr lang="en-US" sz="2000" dirty="0" err="1">
                <a:latin typeface="Abadi MT Condensed Light" panose="020B0306030101010103" pitchFamily="34" charset="0"/>
              </a:rPr>
              <a:t>konteks</a:t>
            </a:r>
            <a:r>
              <a:rPr lang="en-US" sz="2000" dirty="0">
                <a:latin typeface="Abadi MT Condensed Light" panose="020B0306030101010103" pitchFamily="34" charset="0"/>
              </a:rPr>
              <a:t> yang </a:t>
            </a:r>
            <a:r>
              <a:rPr lang="en-US" sz="2000" dirty="0" err="1">
                <a:latin typeface="Abadi MT Condensed Light" panose="020B0306030101010103" pitchFamily="34" charset="0"/>
              </a:rPr>
              <a:t>dapat</a:t>
            </a:r>
            <a:r>
              <a:rPr lang="en-US" sz="2000" dirty="0">
                <a:latin typeface="Abadi MT Condensed Light" panose="020B0306030101010103" pitchFamily="34" charset="0"/>
              </a:rPr>
              <a:t> </a:t>
            </a:r>
            <a:r>
              <a:rPr lang="en-US" sz="2000" dirty="0" err="1">
                <a:latin typeface="Abadi MT Condensed Light" panose="020B0306030101010103" pitchFamily="34" charset="0"/>
              </a:rPr>
              <a:t>mengukur</a:t>
            </a:r>
            <a:r>
              <a:rPr lang="en-US" sz="2000" dirty="0">
                <a:latin typeface="Abadi MT Condensed Light" panose="020B0306030101010103" pitchFamily="34" charset="0"/>
              </a:rPr>
              <a:t> </a:t>
            </a:r>
            <a:r>
              <a:rPr lang="en-US" sz="2000" dirty="0" err="1">
                <a:latin typeface="Abadi MT Condensed Light" panose="020B0306030101010103" pitchFamily="34" charset="0"/>
              </a:rPr>
              <a:t>capaian</a:t>
            </a:r>
            <a:r>
              <a:rPr lang="en-US" sz="2000" dirty="0">
                <a:latin typeface="Abadi MT Condensed Light" panose="020B0306030101010103" pitchFamily="34" charset="0"/>
              </a:rPr>
              <a:t> dan </a:t>
            </a:r>
            <a:r>
              <a:rPr lang="en-US" sz="2000" dirty="0" err="1">
                <a:latin typeface="Abadi MT Condensed Light" panose="020B0306030101010103" pitchFamily="34" charset="0"/>
              </a:rPr>
              <a:t>ketidakcapaian</a:t>
            </a:r>
            <a:r>
              <a:rPr lang="en-US" sz="2000" dirty="0">
                <a:latin typeface="Abadi MT Condensed Light" panose="020B0306030101010103" pitchFamily="34" charset="0"/>
              </a:rPr>
              <a:t> </a:t>
            </a:r>
            <a:r>
              <a:rPr lang="en-US" sz="2000" dirty="0" err="1">
                <a:latin typeface="Abadi MT Condensed Light" panose="020B0306030101010103" pitchFamily="34" charset="0"/>
              </a:rPr>
              <a:t>kompetensi</a:t>
            </a:r>
            <a:r>
              <a:rPr lang="en-US" sz="2000" dirty="0">
                <a:latin typeface="Abadi MT Condensed Light" panose="020B0306030101010103" pitchFamily="34" charset="0"/>
              </a:rPr>
              <a:t> dan </a:t>
            </a:r>
            <a:r>
              <a:rPr lang="en-US" sz="2000" dirty="0" err="1">
                <a:latin typeface="Abadi MT Condensed Light" panose="020B0306030101010103" pitchFamily="34" charset="0"/>
              </a:rPr>
              <a:t>seberapa</a:t>
            </a:r>
            <a:r>
              <a:rPr lang="en-US" sz="2000" dirty="0">
                <a:latin typeface="Abadi MT Condensed Light" panose="020B0306030101010103" pitchFamily="34" charset="0"/>
              </a:rPr>
              <a:t> </a:t>
            </a:r>
            <a:r>
              <a:rPr lang="en-US" sz="2000" dirty="0" err="1">
                <a:latin typeface="Abadi MT Condensed Light" panose="020B0306030101010103" pitchFamily="34" charset="0"/>
              </a:rPr>
              <a:t>capaian</a:t>
            </a:r>
            <a:r>
              <a:rPr lang="en-US" sz="2000" dirty="0">
                <a:latin typeface="Abadi MT Condensed Light" panose="020B0306030101010103" pitchFamily="34" charset="0"/>
              </a:rPr>
              <a:t> </a:t>
            </a:r>
            <a:r>
              <a:rPr lang="en-US" sz="2000" dirty="0" err="1">
                <a:latin typeface="Abadi MT Condensed Light" panose="020B0306030101010103" pitchFamily="34" charset="0"/>
              </a:rPr>
              <a:t>kompetensinya</a:t>
            </a:r>
            <a:r>
              <a:rPr lang="en-US" sz="2000" dirty="0">
                <a:latin typeface="Abadi MT Condensed Light" panose="020B0306030101010103" pitchFamily="34" charset="0"/>
              </a:rPr>
              <a:t>. Model </a:t>
            </a:r>
            <a:r>
              <a:rPr lang="en-US" sz="2000" dirty="0" err="1">
                <a:latin typeface="Abadi MT Condensed Light" panose="020B0306030101010103" pitchFamily="34" charset="0"/>
              </a:rPr>
              <a:t>dapat</a:t>
            </a:r>
            <a:r>
              <a:rPr lang="en-US" sz="2000" dirty="0">
                <a:latin typeface="Abadi MT Condensed Light" panose="020B0306030101010103" pitchFamily="34" charset="0"/>
              </a:rPr>
              <a:t> </a:t>
            </a:r>
            <a:r>
              <a:rPr lang="en-US" sz="2000" dirty="0" err="1">
                <a:latin typeface="Abadi MT Condensed Light" panose="020B0306030101010103" pitchFamily="34" charset="0"/>
              </a:rPr>
              <a:t>digunakan</a:t>
            </a:r>
            <a:r>
              <a:rPr lang="en-US" sz="2000" dirty="0">
                <a:latin typeface="Abadi MT Condensed Light" panose="020B0306030101010103" pitchFamily="34" charset="0"/>
              </a:rPr>
              <a:t> </a:t>
            </a:r>
            <a:r>
              <a:rPr lang="en-US" sz="2000" dirty="0" err="1">
                <a:latin typeface="Abadi MT Condensed Light" panose="020B0306030101010103" pitchFamily="34" charset="0"/>
              </a:rPr>
              <a:t>untuk</a:t>
            </a:r>
            <a:r>
              <a:rPr lang="en-US" sz="2000" dirty="0">
                <a:latin typeface="Abadi MT Condensed Light" panose="020B0306030101010103" pitchFamily="34" charset="0"/>
              </a:rPr>
              <a:t> </a:t>
            </a:r>
            <a:r>
              <a:rPr lang="en-US" sz="2000" dirty="0" err="1">
                <a:latin typeface="Abadi MT Condensed Light" panose="020B0306030101010103" pitchFamily="34" charset="0"/>
              </a:rPr>
              <a:t>menentukan</a:t>
            </a:r>
            <a:r>
              <a:rPr lang="en-US" sz="2000" dirty="0">
                <a:latin typeface="Abadi MT Condensed Light" panose="020B0306030101010103" pitchFamily="34" charset="0"/>
              </a:rPr>
              <a:t> </a:t>
            </a:r>
            <a:r>
              <a:rPr lang="en-US" sz="2000" dirty="0" err="1">
                <a:latin typeface="Abadi MT Condensed Light" panose="020B0306030101010103" pitchFamily="34" charset="0"/>
              </a:rPr>
              <a:t>tingkat</a:t>
            </a:r>
            <a:r>
              <a:rPr lang="en-US" sz="2000" dirty="0">
                <a:latin typeface="Abadi MT Condensed Light" panose="020B0306030101010103" pitchFamily="34" charset="0"/>
              </a:rPr>
              <a:t> </a:t>
            </a:r>
            <a:r>
              <a:rPr lang="en-US" sz="2000" dirty="0" err="1">
                <a:latin typeface="Abadi MT Condensed Light" panose="020B0306030101010103" pitchFamily="34" charset="0"/>
              </a:rPr>
              <a:t>kesulitan</a:t>
            </a:r>
            <a:r>
              <a:rPr lang="en-US" sz="2000" dirty="0">
                <a:latin typeface="Abadi MT Condensed Light" panose="020B0306030101010103" pitchFamily="34" charset="0"/>
              </a:rPr>
              <a:t> </a:t>
            </a:r>
            <a:r>
              <a:rPr lang="en-US" sz="2000" dirty="0" err="1">
                <a:latin typeface="Abadi MT Condensed Light" panose="020B0306030101010103" pitchFamily="34" charset="0"/>
              </a:rPr>
              <a:t>soal</a:t>
            </a:r>
            <a:r>
              <a:rPr lang="en-US" sz="2000" dirty="0">
                <a:latin typeface="Abadi MT Condensed Light" panose="020B0306030101010103" pitchFamily="34" charset="0"/>
              </a:rPr>
              <a:t> </a:t>
            </a:r>
            <a:r>
              <a:rPr lang="en-US" sz="2000" dirty="0" err="1">
                <a:latin typeface="Abadi MT Condensed Light" panose="020B0306030101010103" pitchFamily="34" charset="0"/>
              </a:rPr>
              <a:t>secara</a:t>
            </a:r>
            <a:r>
              <a:rPr lang="en-US" sz="2000" dirty="0">
                <a:latin typeface="Abadi MT Condensed Light" panose="020B0306030101010103" pitchFamily="34" charset="0"/>
              </a:rPr>
              <a:t> </a:t>
            </a:r>
            <a:r>
              <a:rPr lang="en-US" sz="2000" dirty="0" err="1">
                <a:latin typeface="Abadi MT Condensed Light" panose="020B0306030101010103" pitchFamily="34" charset="0"/>
              </a:rPr>
              <a:t>adaptif</a:t>
            </a:r>
            <a:r>
              <a:rPr lang="en-US" sz="2000" dirty="0">
                <a:latin typeface="Abadi MT Condensed Light" panose="020B0306030101010103" pitchFamily="34" charset="0"/>
              </a:rPr>
              <a:t>, </a:t>
            </a:r>
            <a:r>
              <a:rPr lang="en-US" sz="2000" dirty="0" err="1">
                <a:latin typeface="Abadi MT Condensed Light" panose="020B0306030101010103" pitchFamily="34" charset="0"/>
              </a:rPr>
              <a:t>identifikasi</a:t>
            </a:r>
            <a:r>
              <a:rPr lang="en-US" sz="2000" dirty="0">
                <a:latin typeface="Abadi MT Condensed Light" panose="020B0306030101010103" pitchFamily="34" charset="0"/>
              </a:rPr>
              <a:t> </a:t>
            </a:r>
            <a:r>
              <a:rPr lang="en-US" sz="2000" dirty="0" err="1">
                <a:latin typeface="Abadi MT Condensed Light" panose="020B0306030101010103" pitchFamily="34" charset="0"/>
              </a:rPr>
              <a:t>tingkat</a:t>
            </a:r>
            <a:r>
              <a:rPr lang="en-US" sz="2000" dirty="0">
                <a:latin typeface="Abadi MT Condensed Light" panose="020B0306030101010103" pitchFamily="34" charset="0"/>
              </a:rPr>
              <a:t> </a:t>
            </a:r>
            <a:r>
              <a:rPr lang="en-US" sz="2000" dirty="0" err="1">
                <a:latin typeface="Abadi MT Condensed Light" panose="020B0306030101010103" pitchFamily="34" charset="0"/>
              </a:rPr>
              <a:t>kemampuan</a:t>
            </a:r>
            <a:r>
              <a:rPr lang="en-US" sz="2000" dirty="0">
                <a:latin typeface="Abadi MT Condensed Light" panose="020B0306030101010103" pitchFamily="34" charset="0"/>
              </a:rPr>
              <a:t> </a:t>
            </a:r>
            <a:r>
              <a:rPr lang="en-US" sz="2000" dirty="0" err="1">
                <a:latin typeface="Abadi MT Condensed Light" panose="020B0306030101010103" pitchFamily="34" charset="0"/>
              </a:rPr>
              <a:t>siswa</a:t>
            </a:r>
            <a:r>
              <a:rPr lang="en-US" sz="2000" dirty="0">
                <a:latin typeface="Abadi MT Condensed Light" panose="020B0306030101010103" pitchFamily="34" charset="0"/>
              </a:rPr>
              <a:t>, </a:t>
            </a:r>
            <a:r>
              <a:rPr lang="en-US" sz="2000" dirty="0" err="1">
                <a:latin typeface="Abadi MT Condensed Light" panose="020B0306030101010103" pitchFamily="34" charset="0"/>
              </a:rPr>
              <a:t>pemilihan</a:t>
            </a:r>
            <a:r>
              <a:rPr lang="en-US" sz="2000" dirty="0">
                <a:latin typeface="Abadi MT Condensed Light" panose="020B0306030101010103" pitchFamily="34" charset="0"/>
              </a:rPr>
              <a:t> </a:t>
            </a:r>
            <a:r>
              <a:rPr lang="en-US" sz="2000" dirty="0" err="1">
                <a:latin typeface="Abadi MT Condensed Light" panose="020B0306030101010103" pitchFamily="34" charset="0"/>
              </a:rPr>
              <a:t>soal</a:t>
            </a:r>
            <a:r>
              <a:rPr lang="en-US" sz="2000" dirty="0">
                <a:latin typeface="Abadi MT Condensed Light" panose="020B0306030101010103" pitchFamily="34" charset="0"/>
              </a:rPr>
              <a:t> </a:t>
            </a:r>
            <a:r>
              <a:rPr lang="en-US" sz="2000" dirty="0" err="1">
                <a:latin typeface="Abadi MT Condensed Light" panose="020B0306030101010103" pitchFamily="34" charset="0"/>
              </a:rPr>
              <a:t>berdasarkan</a:t>
            </a:r>
            <a:r>
              <a:rPr lang="en-US" sz="2000" dirty="0">
                <a:latin typeface="Abadi MT Condensed Light" panose="020B0306030101010103" pitchFamily="34" charset="0"/>
              </a:rPr>
              <a:t> </a:t>
            </a:r>
            <a:r>
              <a:rPr lang="en-US" sz="2000" dirty="0" err="1">
                <a:latin typeface="Abadi MT Condensed Light" panose="020B0306030101010103" pitchFamily="34" charset="0"/>
              </a:rPr>
              <a:t>konteks</a:t>
            </a:r>
            <a:r>
              <a:rPr lang="en-US" sz="2000" dirty="0">
                <a:latin typeface="Abadi MT Condensed Light" panose="020B0306030101010103" pitchFamily="34" charset="0"/>
              </a:rPr>
              <a:t> </a:t>
            </a:r>
            <a:r>
              <a:rPr lang="en-US" sz="2000" dirty="0" err="1">
                <a:latin typeface="Abadi MT Condensed Light" panose="020B0306030101010103" pitchFamily="34" charset="0"/>
              </a:rPr>
              <a:t>siswa</a:t>
            </a:r>
            <a:r>
              <a:rPr lang="en-US" sz="2000" dirty="0">
                <a:latin typeface="Abadi MT Condensed Light" panose="020B0306030101010103" pitchFamily="34" charset="0"/>
              </a:rPr>
              <a:t>, dan </a:t>
            </a:r>
            <a:r>
              <a:rPr lang="en-US" sz="2000" dirty="0" err="1">
                <a:latin typeface="Abadi MT Condensed Light" panose="020B0306030101010103" pitchFamily="34" charset="0"/>
              </a:rPr>
              <a:t>mengidentifikasi</a:t>
            </a:r>
            <a:r>
              <a:rPr lang="en-US" sz="2000" dirty="0">
                <a:latin typeface="Abadi MT Condensed Light" panose="020B0306030101010103" pitchFamily="34" charset="0"/>
              </a:rPr>
              <a:t> </a:t>
            </a:r>
            <a:r>
              <a:rPr lang="en-US" sz="2000" dirty="0" err="1">
                <a:latin typeface="Abadi MT Condensed Light" panose="020B0306030101010103" pitchFamily="34" charset="0"/>
              </a:rPr>
              <a:t>kompetensi</a:t>
            </a:r>
            <a:r>
              <a:rPr lang="en-US" sz="2000" dirty="0">
                <a:latin typeface="Abadi MT Condensed Light" panose="020B0306030101010103" pitchFamily="34" charset="0"/>
              </a:rPr>
              <a:t> </a:t>
            </a:r>
            <a:r>
              <a:rPr lang="en-US" sz="2000" dirty="0" err="1">
                <a:latin typeface="Abadi MT Condensed Light" panose="020B0306030101010103" pitchFamily="34" charset="0"/>
              </a:rPr>
              <a:t>siswa</a:t>
            </a:r>
            <a:endParaRPr lang="en-US" dirty="0"/>
          </a:p>
          <a:p>
            <a:endParaRPr lang="en-US" sz="2000" dirty="0">
              <a:latin typeface="Abadi MT Condensed Light" panose="020B0306030101010103" pitchFamily="34" charset="0"/>
            </a:endParaRPr>
          </a:p>
        </p:txBody>
      </p:sp>
      <p:pic>
        <p:nvPicPr>
          <p:cNvPr id="1026" name="Picture 2">
            <a:extLst>
              <a:ext uri="{FF2B5EF4-FFF2-40B4-BE49-F238E27FC236}">
                <a16:creationId xmlns:a16="http://schemas.microsoft.com/office/drawing/2014/main" id="{230A4A73-5F4E-814F-BD1D-1A21BAC28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48" y="1553306"/>
            <a:ext cx="3078975" cy="17841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1B696A-879C-DD47-8BA5-8967DE9E5980}"/>
              </a:ext>
            </a:extLst>
          </p:cNvPr>
          <p:cNvPicPr>
            <a:picLocks noChangeAspect="1"/>
          </p:cNvPicPr>
          <p:nvPr/>
        </p:nvPicPr>
        <p:blipFill>
          <a:blip r:embed="rId3"/>
          <a:stretch>
            <a:fillRect/>
          </a:stretch>
        </p:blipFill>
        <p:spPr>
          <a:xfrm>
            <a:off x="396655" y="3476996"/>
            <a:ext cx="2535782" cy="1483144"/>
          </a:xfrm>
          <a:prstGeom prst="rect">
            <a:avLst/>
          </a:prstGeom>
        </p:spPr>
      </p:pic>
      <p:pic>
        <p:nvPicPr>
          <p:cNvPr id="15" name="Picture 14">
            <a:extLst>
              <a:ext uri="{FF2B5EF4-FFF2-40B4-BE49-F238E27FC236}">
                <a16:creationId xmlns:a16="http://schemas.microsoft.com/office/drawing/2014/main" id="{2EEA11FF-9DA6-814C-8071-3A4D9D04B71F}"/>
              </a:ext>
            </a:extLst>
          </p:cNvPr>
          <p:cNvPicPr>
            <a:picLocks noChangeAspect="1"/>
          </p:cNvPicPr>
          <p:nvPr/>
        </p:nvPicPr>
        <p:blipFill>
          <a:blip r:embed="rId4"/>
          <a:stretch>
            <a:fillRect/>
          </a:stretch>
        </p:blipFill>
        <p:spPr>
          <a:xfrm>
            <a:off x="3139102" y="2134760"/>
            <a:ext cx="2149084" cy="1172228"/>
          </a:xfrm>
          <a:prstGeom prst="rect">
            <a:avLst/>
          </a:prstGeom>
        </p:spPr>
      </p:pic>
      <p:pic>
        <p:nvPicPr>
          <p:cNvPr id="1030" name="Picture 6">
            <a:extLst>
              <a:ext uri="{FF2B5EF4-FFF2-40B4-BE49-F238E27FC236}">
                <a16:creationId xmlns:a16="http://schemas.microsoft.com/office/drawing/2014/main" id="{8FF146C7-A6A8-B64D-8000-A7AE4CCF1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9102" y="3543396"/>
            <a:ext cx="1842102" cy="135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37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012A2E-4D68-42D5-A5E8-7CF6761E153C}"/>
              </a:ext>
            </a:extLst>
          </p:cNvPr>
          <p:cNvSpPr/>
          <p:nvPr/>
        </p:nvSpPr>
        <p:spPr>
          <a:xfrm>
            <a:off x="-144162" y="6435707"/>
            <a:ext cx="12480324" cy="422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2">
            <a:extLst>
              <a:ext uri="{FF2B5EF4-FFF2-40B4-BE49-F238E27FC236}">
                <a16:creationId xmlns:a16="http://schemas.microsoft.com/office/drawing/2014/main" id="{DC53D252-6C21-4A1F-86DB-73FE89E5050A}"/>
              </a:ext>
            </a:extLst>
          </p:cNvPr>
          <p:cNvSpPr txBox="1"/>
          <p:nvPr/>
        </p:nvSpPr>
        <p:spPr>
          <a:xfrm>
            <a:off x="868181" y="6472778"/>
            <a:ext cx="3916947" cy="307777"/>
          </a:xfrm>
          <a:prstGeom prst="rect">
            <a:avLst/>
          </a:prstGeom>
          <a:noFill/>
        </p:spPr>
        <p:txBody>
          <a:bodyPr wrap="square" rtlCol="0">
            <a:spAutoFit/>
          </a:bodyPr>
          <a:lstStyle/>
          <a:p>
            <a:r>
              <a:rPr lang="en-US" sz="1400" dirty="0">
                <a:solidFill>
                  <a:schemeClr val="bg1"/>
                </a:solidFill>
                <a:latin typeface="Raleway SemiBold" panose="020B0703030101060003" pitchFamily="34" charset="0"/>
              </a:rPr>
              <a:t>www.its.ac.id</a:t>
            </a:r>
            <a:endParaRPr lang="id-ID" sz="1400" dirty="0">
              <a:solidFill>
                <a:schemeClr val="bg1"/>
              </a:solidFill>
              <a:latin typeface="Raleway SemiBold" panose="020B0703030101060003" pitchFamily="34" charset="0"/>
            </a:endParaRPr>
          </a:p>
        </p:txBody>
      </p:sp>
      <p:grpSp>
        <p:nvGrpSpPr>
          <p:cNvPr id="8" name="Group 7">
            <a:extLst>
              <a:ext uri="{FF2B5EF4-FFF2-40B4-BE49-F238E27FC236}">
                <a16:creationId xmlns:a16="http://schemas.microsoft.com/office/drawing/2014/main" id="{061DCD36-B555-448B-BF35-7C58404BDE89}"/>
              </a:ext>
            </a:extLst>
          </p:cNvPr>
          <p:cNvGrpSpPr/>
          <p:nvPr/>
        </p:nvGrpSpPr>
        <p:grpSpPr>
          <a:xfrm>
            <a:off x="343482" y="6589488"/>
            <a:ext cx="276847" cy="99072"/>
            <a:chOff x="258233" y="6589488"/>
            <a:chExt cx="276847" cy="99072"/>
          </a:xfrm>
        </p:grpSpPr>
        <p:sp>
          <p:nvSpPr>
            <p:cNvPr id="9" name="Oval 8">
              <a:extLst>
                <a:ext uri="{FF2B5EF4-FFF2-40B4-BE49-F238E27FC236}">
                  <a16:creationId xmlns:a16="http://schemas.microsoft.com/office/drawing/2014/main" id="{E9F74CCD-91CC-474C-9098-A126577B76C8}"/>
                </a:ext>
              </a:extLst>
            </p:cNvPr>
            <p:cNvSpPr/>
            <p:nvPr/>
          </p:nvSpPr>
          <p:spPr>
            <a:xfrm>
              <a:off x="258233" y="6589488"/>
              <a:ext cx="106347" cy="99072"/>
            </a:xfrm>
            <a:prstGeom prst="ellipse">
              <a:avLst/>
            </a:prstGeom>
            <a:solidFill>
              <a:srgbClr val="F5A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Oval 9">
              <a:extLst>
                <a:ext uri="{FF2B5EF4-FFF2-40B4-BE49-F238E27FC236}">
                  <a16:creationId xmlns:a16="http://schemas.microsoft.com/office/drawing/2014/main" id="{AE84121F-F34F-4D5B-A529-419C0668AC66}"/>
                </a:ext>
              </a:extLst>
            </p:cNvPr>
            <p:cNvSpPr/>
            <p:nvPr/>
          </p:nvSpPr>
          <p:spPr>
            <a:xfrm>
              <a:off x="428733" y="6589488"/>
              <a:ext cx="106347" cy="99072"/>
            </a:xfrm>
            <a:prstGeom prst="ellipse">
              <a:avLst/>
            </a:prstGeom>
            <a:solidFill>
              <a:srgbClr val="FFC4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11" name="TextBox 2">
            <a:extLst>
              <a:ext uri="{FF2B5EF4-FFF2-40B4-BE49-F238E27FC236}">
                <a16:creationId xmlns:a16="http://schemas.microsoft.com/office/drawing/2014/main" id="{315EEE01-1E88-4516-AE4F-6764A7B8AA5C}"/>
              </a:ext>
            </a:extLst>
          </p:cNvPr>
          <p:cNvSpPr txBox="1"/>
          <p:nvPr/>
        </p:nvSpPr>
        <p:spPr>
          <a:xfrm>
            <a:off x="5405177" y="6477576"/>
            <a:ext cx="6636826" cy="307777"/>
          </a:xfrm>
          <a:prstGeom prst="rect">
            <a:avLst/>
          </a:prstGeom>
          <a:noFill/>
        </p:spPr>
        <p:txBody>
          <a:bodyPr wrap="square" rtlCol="0">
            <a:spAutoFit/>
          </a:bodyPr>
          <a:lstStyle/>
          <a:p>
            <a:pPr algn="r"/>
            <a:r>
              <a:rPr lang="en-US" sz="1400" dirty="0">
                <a:solidFill>
                  <a:schemeClr val="bg1"/>
                </a:solidFill>
                <a:latin typeface="Myriad Pro" panose="020B0503030403020204" pitchFamily="34" charset="0"/>
              </a:rPr>
              <a:t>INSTITUT TEKNOLOGI SEPULUH NOPEMBER, Surabaya - Indonesia</a:t>
            </a:r>
            <a:endParaRPr lang="id-ID" sz="1400" dirty="0">
              <a:solidFill>
                <a:schemeClr val="bg1"/>
              </a:solidFill>
              <a:latin typeface="Myriad Pro" panose="020B0503030403020204" pitchFamily="34" charset="0"/>
            </a:endParaRPr>
          </a:p>
        </p:txBody>
      </p:sp>
      <p:sp>
        <p:nvSpPr>
          <p:cNvPr id="5" name="Title 1">
            <a:extLst>
              <a:ext uri="{FF2B5EF4-FFF2-40B4-BE49-F238E27FC236}">
                <a16:creationId xmlns:a16="http://schemas.microsoft.com/office/drawing/2014/main" id="{885E5CBC-6DA9-4BCE-8278-9E99760F5423}"/>
              </a:ext>
            </a:extLst>
          </p:cNvPr>
          <p:cNvSpPr txBox="1">
            <a:spLocks/>
          </p:cNvSpPr>
          <p:nvPr/>
        </p:nvSpPr>
        <p:spPr>
          <a:xfrm>
            <a:off x="868181" y="126505"/>
            <a:ext cx="10473070" cy="735445"/>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bg1"/>
                </a:solidFill>
                <a:latin typeface="Myriad Pro" panose="020B0503030403020204" pitchFamily="34" charset="0"/>
                <a:cs typeface="Myriad Arabic" panose="01010101010101010101" pitchFamily="50" charset="-78"/>
              </a:rPr>
              <a:t>Automatic Indonesia’s Questions Classification based on Bloom’s Taxonomy using Natural Language Processing</a:t>
            </a:r>
            <a:endParaRPr lang="en-ID" sz="2400" b="1" dirty="0">
              <a:solidFill>
                <a:schemeClr val="bg1"/>
              </a:solidFill>
              <a:latin typeface="Myriad Pro" panose="020B0503030403020204" pitchFamily="34" charset="0"/>
              <a:cs typeface="Myriad Arabic" panose="01010101010101010101" pitchFamily="50" charset="-78"/>
            </a:endParaRPr>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nvGraphicFramePr>
        <p:xfrm>
          <a:off x="4812080" y="4827470"/>
          <a:ext cx="7036439" cy="1010920"/>
        </p:xfrm>
        <a:graphic>
          <a:graphicData uri="http://schemas.openxmlformats.org/drawingml/2006/table">
            <a:tbl>
              <a:tblPr firstRow="1" bandRow="1">
                <a:tableStyleId>{5C22544A-7EE6-4342-B048-85BDC9FD1C3A}</a:tableStyleId>
              </a:tblPr>
              <a:tblGrid>
                <a:gridCol w="1408186">
                  <a:extLst>
                    <a:ext uri="{9D8B030D-6E8A-4147-A177-3AD203B41FA5}">
                      <a16:colId xmlns:a16="http://schemas.microsoft.com/office/drawing/2014/main" val="1862412263"/>
                    </a:ext>
                  </a:extLst>
                </a:gridCol>
                <a:gridCol w="5628253">
                  <a:extLst>
                    <a:ext uri="{9D8B030D-6E8A-4147-A177-3AD203B41FA5}">
                      <a16:colId xmlns:a16="http://schemas.microsoft.com/office/drawing/2014/main" val="30657910"/>
                    </a:ext>
                  </a:extLst>
                </a:gridCol>
              </a:tblGrid>
              <a:tr h="370840">
                <a:tc>
                  <a:txBody>
                    <a:bodyPr/>
                    <a:lstStyle/>
                    <a:p>
                      <a:r>
                        <a:rPr lang="en-US" dirty="0" err="1"/>
                        <a:t>Institusi</a:t>
                      </a:r>
                      <a:endParaRPr lang="en-US" dirty="0"/>
                    </a:p>
                  </a:txBody>
                  <a:tcPr/>
                </a:tc>
                <a:tc>
                  <a:txBody>
                    <a:bodyPr/>
                    <a:lstStyle/>
                    <a:p>
                      <a:r>
                        <a:rPr lang="en-US"/>
                        <a:t>Inventor/ Peneliti</a:t>
                      </a:r>
                    </a:p>
                  </a:txBody>
                  <a:tcPr/>
                </a:tc>
                <a:extLst>
                  <a:ext uri="{0D108BD9-81ED-4DB2-BD59-A6C34878D82A}">
                    <a16:rowId xmlns:a16="http://schemas.microsoft.com/office/drawing/2014/main" val="2550712455"/>
                  </a:ext>
                </a:extLst>
              </a:tr>
              <a:tr h="370840">
                <a:tc>
                  <a:txBody>
                    <a:bodyPr/>
                    <a:lstStyle/>
                    <a:p>
                      <a:r>
                        <a:rPr lang="en-US"/>
                        <a:t>Inventor/ Peneliti ITS</a:t>
                      </a:r>
                    </a:p>
                  </a:txBody>
                  <a:tcPr/>
                </a:tc>
                <a:tc>
                  <a:txBody>
                    <a:bodyPr/>
                    <a:lstStyle/>
                    <a:p>
                      <a:r>
                        <a:rPr lang="en-US" dirty="0" err="1"/>
                        <a:t>Selvia</a:t>
                      </a:r>
                      <a:r>
                        <a:rPr lang="en-US" dirty="0"/>
                        <a:t> </a:t>
                      </a:r>
                      <a:r>
                        <a:rPr lang="en-US" dirty="0" err="1"/>
                        <a:t>Ferdina</a:t>
                      </a:r>
                      <a:r>
                        <a:rPr lang="en-US" dirty="0"/>
                        <a:t> Kusuma, Umi </a:t>
                      </a:r>
                      <a:r>
                        <a:rPr lang="en-US" dirty="0" err="1"/>
                        <a:t>Laili</a:t>
                      </a:r>
                      <a:r>
                        <a:rPr lang="en-US" dirty="0"/>
                        <a:t> </a:t>
                      </a:r>
                      <a:r>
                        <a:rPr lang="en-US" dirty="0" err="1"/>
                        <a:t>Yuhana</a:t>
                      </a:r>
                      <a:r>
                        <a:rPr lang="en-US" dirty="0"/>
                        <a:t>, Daniel </a:t>
                      </a:r>
                      <a:r>
                        <a:rPr lang="en-US" dirty="0" err="1"/>
                        <a:t>Oranova</a:t>
                      </a:r>
                      <a:r>
                        <a:rPr lang="en-US" dirty="0"/>
                        <a:t> </a:t>
                      </a:r>
                      <a:r>
                        <a:rPr lang="en-US" dirty="0" err="1"/>
                        <a:t>Siahaan</a:t>
                      </a:r>
                      <a:endParaRPr lang="en-US" dirty="0"/>
                    </a:p>
                  </a:txBody>
                  <a:tcPr/>
                </a:tc>
                <a:extLst>
                  <a:ext uri="{0D108BD9-81ED-4DB2-BD59-A6C34878D82A}">
                    <a16:rowId xmlns:a16="http://schemas.microsoft.com/office/drawing/2014/main" val="2017210903"/>
                  </a:ext>
                </a:extLst>
              </a:tr>
            </a:tbl>
          </a:graphicData>
        </a:graphic>
      </p:graphicFrame>
      <p:sp>
        <p:nvSpPr>
          <p:cNvPr id="14" name="Rectangle 13"/>
          <p:cNvSpPr/>
          <p:nvPr/>
        </p:nvSpPr>
        <p:spPr>
          <a:xfrm>
            <a:off x="4785128" y="1459267"/>
            <a:ext cx="6807191" cy="2862322"/>
          </a:xfrm>
          <a:prstGeom prst="rect">
            <a:avLst/>
          </a:prstGeom>
        </p:spPr>
        <p:txBody>
          <a:bodyPr wrap="square">
            <a:spAutoFit/>
          </a:bodyPr>
          <a:lstStyle/>
          <a:p>
            <a:r>
              <a:rPr lang="en-ID" dirty="0"/>
              <a:t>This research proposes a method that produces automation classification of Indonesian language question items based on new bloom taxonomy levels. The method includes identifying the question items’ characteristic of nature language used. The identification is done based on lexical feature extraction and syntactic feature extraction. The features extraction output is classified by using algorithm of Support Vector Machine (SVM). The dataset used for the test is the question items from many lessons in elementary school. This research showed that the method suggested can be used to classify Indonesian language question items well. </a:t>
            </a:r>
            <a:endParaRPr lang="en-ID" sz="2000" dirty="0"/>
          </a:p>
        </p:txBody>
      </p:sp>
      <p:pic>
        <p:nvPicPr>
          <p:cNvPr id="2" name="Picture 1">
            <a:extLst>
              <a:ext uri="{FF2B5EF4-FFF2-40B4-BE49-F238E27FC236}">
                <a16:creationId xmlns:a16="http://schemas.microsoft.com/office/drawing/2014/main" id="{EAD62F46-819A-0C49-BBF0-795BB8D03393}"/>
              </a:ext>
            </a:extLst>
          </p:cNvPr>
          <p:cNvPicPr>
            <a:picLocks noChangeAspect="1"/>
          </p:cNvPicPr>
          <p:nvPr/>
        </p:nvPicPr>
        <p:blipFill>
          <a:blip r:embed="rId2"/>
          <a:stretch>
            <a:fillRect/>
          </a:stretch>
        </p:blipFill>
        <p:spPr>
          <a:xfrm>
            <a:off x="761855" y="1734742"/>
            <a:ext cx="3341287" cy="4103648"/>
          </a:xfrm>
          <a:prstGeom prst="rect">
            <a:avLst/>
          </a:prstGeom>
        </p:spPr>
      </p:pic>
    </p:spTree>
    <p:extLst>
      <p:ext uri="{BB962C8B-B14F-4D97-AF65-F5344CB8AC3E}">
        <p14:creationId xmlns:p14="http://schemas.microsoft.com/office/powerpoint/2010/main" val="201777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A8209-1A79-1949-BECD-0C5263D2195F}"/>
              </a:ext>
            </a:extLst>
          </p:cNvPr>
          <p:cNvSpPr>
            <a:spLocks noGrp="1"/>
          </p:cNvSpPr>
          <p:nvPr>
            <p:ph type="title"/>
          </p:nvPr>
        </p:nvSpPr>
        <p:spPr/>
        <p:txBody>
          <a:bodyPr>
            <a:noAutofit/>
          </a:bodyPr>
          <a:lstStyle/>
          <a:p>
            <a:r>
              <a:rPr lang="en-US" sz="2400" dirty="0"/>
              <a:t>KECERDASAN ARTIFISIAL UNTUK BIDANG PENDIDIKAN</a:t>
            </a:r>
          </a:p>
        </p:txBody>
      </p:sp>
      <p:sp>
        <p:nvSpPr>
          <p:cNvPr id="3" name="Footer Placeholder 2">
            <a:extLst>
              <a:ext uri="{FF2B5EF4-FFF2-40B4-BE49-F238E27FC236}">
                <a16:creationId xmlns:a16="http://schemas.microsoft.com/office/drawing/2014/main" id="{FBB205A8-29C2-1B43-8007-105EAD059608}"/>
              </a:ext>
            </a:extLst>
          </p:cNvPr>
          <p:cNvSpPr>
            <a:spLocks noGrp="1"/>
          </p:cNvSpPr>
          <p:nvPr>
            <p:ph type="ftr" sz="quarter" idx="11"/>
          </p:nvPr>
        </p:nvSpPr>
        <p:spPr/>
        <p:txBody>
          <a:bodyPr/>
          <a:lstStyle/>
          <a:p>
            <a:r>
              <a:rPr lang="en-US"/>
              <a:t>Prof. Dr. Mochamad Ashari</a:t>
            </a:r>
          </a:p>
        </p:txBody>
      </p:sp>
      <p:sp>
        <p:nvSpPr>
          <p:cNvPr id="4" name="Slide Number Placeholder 3">
            <a:extLst>
              <a:ext uri="{FF2B5EF4-FFF2-40B4-BE49-F238E27FC236}">
                <a16:creationId xmlns:a16="http://schemas.microsoft.com/office/drawing/2014/main" id="{458E3148-61C3-EA4E-9121-C4537B7F34FE}"/>
              </a:ext>
            </a:extLst>
          </p:cNvPr>
          <p:cNvSpPr>
            <a:spLocks noGrp="1"/>
          </p:cNvSpPr>
          <p:nvPr>
            <p:ph type="sldNum" sz="quarter" idx="12"/>
          </p:nvPr>
        </p:nvSpPr>
        <p:spPr/>
        <p:txBody>
          <a:bodyPr/>
          <a:lstStyle/>
          <a:p>
            <a:fld id="{488E3AF1-EB63-4CDC-B984-C86A3FF4A79E}" type="slidenum">
              <a:rPr lang="en-US" smtClean="0"/>
              <a:t>2</a:t>
            </a:fld>
            <a:endParaRPr lang="en-US"/>
          </a:p>
        </p:txBody>
      </p:sp>
      <p:graphicFrame>
        <p:nvGraphicFramePr>
          <p:cNvPr id="5" name="Diagram 4">
            <a:extLst>
              <a:ext uri="{FF2B5EF4-FFF2-40B4-BE49-F238E27FC236}">
                <a16:creationId xmlns:a16="http://schemas.microsoft.com/office/drawing/2014/main" id="{C7A9FE5D-205E-154F-AF31-6C7801B84302}"/>
              </a:ext>
            </a:extLst>
          </p:cNvPr>
          <p:cNvGraphicFramePr/>
          <p:nvPr>
            <p:extLst>
              <p:ext uri="{D42A27DB-BD31-4B8C-83A1-F6EECF244321}">
                <p14:modId xmlns:p14="http://schemas.microsoft.com/office/powerpoint/2010/main" val="3428416032"/>
              </p:ext>
            </p:extLst>
          </p:nvPr>
        </p:nvGraphicFramePr>
        <p:xfrm>
          <a:off x="3067266" y="2098590"/>
          <a:ext cx="5862123" cy="304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EA03074D-8331-2E4B-B348-553A5B0CFC29}"/>
              </a:ext>
            </a:extLst>
          </p:cNvPr>
          <p:cNvCxnSpPr>
            <a:cxnSpLocks/>
          </p:cNvCxnSpPr>
          <p:nvPr/>
        </p:nvCxnSpPr>
        <p:spPr>
          <a:xfrm flipV="1">
            <a:off x="3217058" y="5487456"/>
            <a:ext cx="6061364" cy="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CED30F-7456-EB4D-A5F5-BEE6D74CFC6F}"/>
              </a:ext>
            </a:extLst>
          </p:cNvPr>
          <p:cNvCxnSpPr>
            <a:cxnSpLocks/>
          </p:cNvCxnSpPr>
          <p:nvPr/>
        </p:nvCxnSpPr>
        <p:spPr>
          <a:xfrm flipV="1">
            <a:off x="3243391" y="1602047"/>
            <a:ext cx="0" cy="38854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DB801C6-D60F-AD4B-B001-22AF01FC13AA}"/>
              </a:ext>
            </a:extLst>
          </p:cNvPr>
          <p:cNvSpPr txBox="1"/>
          <p:nvPr/>
        </p:nvSpPr>
        <p:spPr>
          <a:xfrm>
            <a:off x="7214043" y="5570356"/>
            <a:ext cx="2899085" cy="369332"/>
          </a:xfrm>
          <a:prstGeom prst="rect">
            <a:avLst/>
          </a:prstGeom>
          <a:noFill/>
        </p:spPr>
        <p:txBody>
          <a:bodyPr wrap="square" rtlCol="0">
            <a:spAutoFit/>
          </a:bodyPr>
          <a:lstStyle/>
          <a:p>
            <a:pPr algn="l"/>
            <a:r>
              <a:rPr lang="en-US" dirty="0" err="1"/>
              <a:t>Penguasaan</a:t>
            </a:r>
            <a:r>
              <a:rPr lang="en-US" dirty="0"/>
              <a:t> </a:t>
            </a:r>
            <a:r>
              <a:rPr lang="en-US" dirty="0" err="1"/>
              <a:t>Teknologi</a:t>
            </a:r>
            <a:endParaRPr lang="en-US" dirty="0"/>
          </a:p>
        </p:txBody>
      </p:sp>
      <p:sp>
        <p:nvSpPr>
          <p:cNvPr id="22" name="TextBox 21">
            <a:extLst>
              <a:ext uri="{FF2B5EF4-FFF2-40B4-BE49-F238E27FC236}">
                <a16:creationId xmlns:a16="http://schemas.microsoft.com/office/drawing/2014/main" id="{E27AE832-395E-E04F-96F4-0B974D856885}"/>
              </a:ext>
            </a:extLst>
          </p:cNvPr>
          <p:cNvSpPr txBox="1"/>
          <p:nvPr/>
        </p:nvSpPr>
        <p:spPr>
          <a:xfrm>
            <a:off x="2667062" y="1294960"/>
            <a:ext cx="492443" cy="1763931"/>
          </a:xfrm>
          <a:prstGeom prst="rect">
            <a:avLst/>
          </a:prstGeom>
          <a:noFill/>
        </p:spPr>
        <p:txBody>
          <a:bodyPr vert="vert270" wrap="square" rtlCol="0">
            <a:spAutoFit/>
          </a:bodyPr>
          <a:lstStyle/>
          <a:p>
            <a:pPr algn="l"/>
            <a:r>
              <a:rPr lang="en-US" sz="2000" dirty="0" err="1"/>
              <a:t>Kemanfaatan</a:t>
            </a:r>
            <a:endParaRPr lang="en-US" sz="2000" dirty="0"/>
          </a:p>
        </p:txBody>
      </p:sp>
      <p:sp>
        <p:nvSpPr>
          <p:cNvPr id="25" name="TextBox 24">
            <a:extLst>
              <a:ext uri="{FF2B5EF4-FFF2-40B4-BE49-F238E27FC236}">
                <a16:creationId xmlns:a16="http://schemas.microsoft.com/office/drawing/2014/main" id="{2D8EB6C1-0CCA-284E-BAB8-79B23501E368}"/>
              </a:ext>
            </a:extLst>
          </p:cNvPr>
          <p:cNvSpPr txBox="1"/>
          <p:nvPr/>
        </p:nvSpPr>
        <p:spPr>
          <a:xfrm rot="5400000" flipH="1">
            <a:off x="5259495" y="213193"/>
            <a:ext cx="461665" cy="2967164"/>
          </a:xfrm>
          <a:prstGeom prst="rect">
            <a:avLst/>
          </a:prstGeom>
          <a:solidFill>
            <a:schemeClr val="accent4">
              <a:lumMod val="20000"/>
              <a:lumOff val="80000"/>
            </a:schemeClr>
          </a:solidFill>
          <a:ln>
            <a:noFill/>
          </a:ln>
        </p:spPr>
        <p:txBody>
          <a:bodyPr vert="vert270" wrap="square" rtlCol="0" anchor="t">
            <a:spAutoFit/>
          </a:bodyPr>
          <a:lstStyle/>
          <a:p>
            <a:pPr algn="ctr"/>
            <a:r>
              <a:rPr lang="en-US" dirty="0"/>
              <a:t>Pendidikan Dasar </a:t>
            </a:r>
            <a:r>
              <a:rPr lang="en-US" dirty="0" err="1"/>
              <a:t>Menengah</a:t>
            </a:r>
            <a:endParaRPr lang="en-US" dirty="0"/>
          </a:p>
        </p:txBody>
      </p:sp>
      <p:sp>
        <p:nvSpPr>
          <p:cNvPr id="27" name="TextBox 26">
            <a:extLst>
              <a:ext uri="{FF2B5EF4-FFF2-40B4-BE49-F238E27FC236}">
                <a16:creationId xmlns:a16="http://schemas.microsoft.com/office/drawing/2014/main" id="{60B2DB6F-B4B9-2E45-A929-EAFFBF576381}"/>
              </a:ext>
            </a:extLst>
          </p:cNvPr>
          <p:cNvSpPr txBox="1"/>
          <p:nvPr/>
        </p:nvSpPr>
        <p:spPr>
          <a:xfrm rot="5400000" flipH="1">
            <a:off x="8153389" y="683645"/>
            <a:ext cx="461665" cy="2011921"/>
          </a:xfrm>
          <a:prstGeom prst="rect">
            <a:avLst/>
          </a:prstGeom>
          <a:solidFill>
            <a:srgbClr val="FFC000"/>
          </a:solidFill>
        </p:spPr>
        <p:txBody>
          <a:bodyPr vert="vert270" wrap="square" rtlCol="0" anchor="t">
            <a:spAutoFit/>
          </a:bodyPr>
          <a:lstStyle/>
          <a:p>
            <a:pPr algn="ctr"/>
            <a:r>
              <a:rPr lang="en-US"/>
              <a:t>Pendidikan Tinggi</a:t>
            </a:r>
          </a:p>
        </p:txBody>
      </p:sp>
      <p:sp>
        <p:nvSpPr>
          <p:cNvPr id="19" name="TextBox 18">
            <a:extLst>
              <a:ext uri="{FF2B5EF4-FFF2-40B4-BE49-F238E27FC236}">
                <a16:creationId xmlns:a16="http://schemas.microsoft.com/office/drawing/2014/main" id="{6F76C47A-84B7-E04D-94A7-36D5CBE89E14}"/>
              </a:ext>
            </a:extLst>
          </p:cNvPr>
          <p:cNvSpPr txBox="1"/>
          <p:nvPr/>
        </p:nvSpPr>
        <p:spPr>
          <a:xfrm>
            <a:off x="5673519" y="2736091"/>
            <a:ext cx="1828800" cy="1828800"/>
          </a:xfrm>
          <a:prstGeom prst="rect">
            <a:avLst/>
          </a:prstGeom>
          <a:noFill/>
        </p:spPr>
        <p:txBody>
          <a:bodyPr wrap="square" rtlCol="0">
            <a:spAutoFit/>
          </a:bodyPr>
          <a:lstStyle/>
          <a:p>
            <a:pPr algn="l"/>
            <a:endParaRPr lang="en-US"/>
          </a:p>
        </p:txBody>
      </p:sp>
      <p:grpSp>
        <p:nvGrpSpPr>
          <p:cNvPr id="10" name="Group 9">
            <a:extLst>
              <a:ext uri="{FF2B5EF4-FFF2-40B4-BE49-F238E27FC236}">
                <a16:creationId xmlns:a16="http://schemas.microsoft.com/office/drawing/2014/main" id="{DB0A81DF-E91B-4AAF-BA17-EEA9CAAC3F0C}"/>
              </a:ext>
            </a:extLst>
          </p:cNvPr>
          <p:cNvGrpSpPr/>
          <p:nvPr/>
        </p:nvGrpSpPr>
        <p:grpSpPr>
          <a:xfrm>
            <a:off x="3252816" y="2043152"/>
            <a:ext cx="5266876" cy="3444303"/>
            <a:chOff x="2744816" y="1850112"/>
            <a:chExt cx="5266876" cy="3444303"/>
          </a:xfrm>
          <a:solidFill>
            <a:srgbClr val="FFC000">
              <a:alpha val="35000"/>
            </a:srgbClr>
          </a:solidFill>
        </p:grpSpPr>
        <p:sp>
          <p:nvSpPr>
            <p:cNvPr id="7" name="Right Triangle 6">
              <a:extLst>
                <a:ext uri="{FF2B5EF4-FFF2-40B4-BE49-F238E27FC236}">
                  <a16:creationId xmlns:a16="http://schemas.microsoft.com/office/drawing/2014/main" id="{640805C8-8CF3-462D-8815-0BEDF5FB72AE}"/>
                </a:ext>
              </a:extLst>
            </p:cNvPr>
            <p:cNvSpPr/>
            <p:nvPr/>
          </p:nvSpPr>
          <p:spPr>
            <a:xfrm flipH="1">
              <a:off x="2744816" y="1850112"/>
              <a:ext cx="3909971" cy="344430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B542FBC-5EA8-40F6-B4C5-D41518839DBE}"/>
                </a:ext>
              </a:extLst>
            </p:cNvPr>
            <p:cNvSpPr txBox="1"/>
            <p:nvPr/>
          </p:nvSpPr>
          <p:spPr>
            <a:xfrm>
              <a:off x="6654787" y="1850112"/>
              <a:ext cx="1356905" cy="3444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grpSp>
      <p:sp>
        <p:nvSpPr>
          <p:cNvPr id="12" name="TextBox 11">
            <a:extLst>
              <a:ext uri="{FF2B5EF4-FFF2-40B4-BE49-F238E27FC236}">
                <a16:creationId xmlns:a16="http://schemas.microsoft.com/office/drawing/2014/main" id="{744BE7CD-057E-484E-9106-76C89F3CFFC2}"/>
              </a:ext>
            </a:extLst>
          </p:cNvPr>
          <p:cNvSpPr txBox="1"/>
          <p:nvPr/>
        </p:nvSpPr>
        <p:spPr>
          <a:xfrm>
            <a:off x="455912" y="3237043"/>
            <a:ext cx="2925013" cy="1938992"/>
          </a:xfrm>
          <a:prstGeom prst="rect">
            <a:avLst/>
          </a:prstGeom>
          <a:noFill/>
        </p:spPr>
        <p:txBody>
          <a:bodyPr wrap="square">
            <a:spAutoFit/>
          </a:bodyPr>
          <a:lstStyle/>
          <a:p>
            <a:pPr lvl="0">
              <a:lnSpc>
                <a:spcPct val="100000"/>
              </a:lnSpc>
            </a:pPr>
            <a:r>
              <a:rPr lang="en-US" sz="2000" b="1" dirty="0">
                <a:solidFill>
                  <a:schemeClr val="accent1">
                    <a:lumMod val="50000"/>
                  </a:schemeClr>
                </a:solidFill>
              </a:rPr>
              <a:t>PENDIDIKAN DASAR/ MENEGAH</a:t>
            </a:r>
          </a:p>
          <a:p>
            <a:pPr marL="514350" lvl="0" indent="-514350">
              <a:lnSpc>
                <a:spcPct val="100000"/>
              </a:lnSpc>
              <a:buFont typeface="+mj-lt"/>
              <a:buAutoNum type="arabicPeriod"/>
            </a:pPr>
            <a:r>
              <a:rPr lang="en-US" sz="2000" dirty="0"/>
              <a:t>Alat bantu </a:t>
            </a:r>
            <a:r>
              <a:rPr lang="en-US" sz="2000" dirty="0" err="1"/>
              <a:t>analisis</a:t>
            </a:r>
            <a:endParaRPr lang="en-US" sz="2000" dirty="0"/>
          </a:p>
          <a:p>
            <a:pPr marL="514350" lvl="0" indent="-514350">
              <a:lnSpc>
                <a:spcPct val="100000"/>
              </a:lnSpc>
              <a:buFont typeface="+mj-lt"/>
              <a:buAutoNum type="arabicPeriod"/>
            </a:pPr>
            <a:r>
              <a:rPr lang="en-US" sz="2000" dirty="0"/>
              <a:t>Hardware </a:t>
            </a:r>
            <a:r>
              <a:rPr lang="en-US" sz="2000" dirty="0" err="1"/>
              <a:t>alat</a:t>
            </a:r>
            <a:r>
              <a:rPr lang="en-US" sz="2000" dirty="0"/>
              <a:t> bantu</a:t>
            </a:r>
          </a:p>
          <a:p>
            <a:pPr marL="514350" indent="-514350">
              <a:buFont typeface="+mj-lt"/>
              <a:buAutoNum type="arabicPeriod"/>
            </a:pPr>
            <a:r>
              <a:rPr lang="en-US" sz="2000" dirty="0" err="1"/>
              <a:t>Materi</a:t>
            </a:r>
            <a:r>
              <a:rPr lang="en-US" sz="2000" dirty="0"/>
              <a:t> </a:t>
            </a:r>
            <a:r>
              <a:rPr lang="en-US" sz="2000" dirty="0" err="1"/>
              <a:t>tematik</a:t>
            </a:r>
            <a:r>
              <a:rPr lang="en-US" sz="2000" dirty="0"/>
              <a:t> </a:t>
            </a:r>
            <a:r>
              <a:rPr lang="en-US" sz="2000" dirty="0" err="1"/>
              <a:t>pembelajaran</a:t>
            </a:r>
            <a:endParaRPr lang="en-US" sz="2000" dirty="0"/>
          </a:p>
        </p:txBody>
      </p:sp>
      <p:sp>
        <p:nvSpPr>
          <p:cNvPr id="13" name="TextBox 12">
            <a:extLst>
              <a:ext uri="{FF2B5EF4-FFF2-40B4-BE49-F238E27FC236}">
                <a16:creationId xmlns:a16="http://schemas.microsoft.com/office/drawing/2014/main" id="{7C4C3435-2BF4-4DCE-84DF-41F148795E9D}"/>
              </a:ext>
            </a:extLst>
          </p:cNvPr>
          <p:cNvSpPr txBox="1"/>
          <p:nvPr/>
        </p:nvSpPr>
        <p:spPr>
          <a:xfrm>
            <a:off x="8801280" y="2506759"/>
            <a:ext cx="2925013" cy="2246769"/>
          </a:xfrm>
          <a:prstGeom prst="rect">
            <a:avLst/>
          </a:prstGeom>
          <a:noFill/>
        </p:spPr>
        <p:txBody>
          <a:bodyPr wrap="square">
            <a:spAutoFit/>
          </a:bodyPr>
          <a:lstStyle/>
          <a:p>
            <a:pPr lvl="0">
              <a:lnSpc>
                <a:spcPct val="100000"/>
              </a:lnSpc>
            </a:pPr>
            <a:r>
              <a:rPr lang="en-US" sz="2000" b="1" dirty="0">
                <a:solidFill>
                  <a:schemeClr val="accent1">
                    <a:lumMod val="50000"/>
                  </a:schemeClr>
                </a:solidFill>
              </a:rPr>
              <a:t>PENDIDIKAN TINGGI</a:t>
            </a:r>
          </a:p>
          <a:p>
            <a:pPr marL="514350" lvl="0" indent="-514350">
              <a:lnSpc>
                <a:spcPct val="100000"/>
              </a:lnSpc>
              <a:buFont typeface="+mj-lt"/>
              <a:buAutoNum type="arabicPeriod"/>
            </a:pPr>
            <a:r>
              <a:rPr lang="en-US" sz="2000" dirty="0" err="1"/>
              <a:t>Kompetensi</a:t>
            </a:r>
            <a:r>
              <a:rPr lang="en-US" sz="2000" dirty="0"/>
              <a:t> KA </a:t>
            </a:r>
            <a:r>
              <a:rPr lang="en-US" sz="2000" dirty="0" err="1"/>
              <a:t>untuk</a:t>
            </a:r>
            <a:r>
              <a:rPr lang="en-US" sz="2000" dirty="0"/>
              <a:t> </a:t>
            </a:r>
            <a:r>
              <a:rPr lang="en-US" sz="2000" dirty="0" err="1"/>
              <a:t>pekerja</a:t>
            </a:r>
            <a:r>
              <a:rPr lang="en-US" sz="2000" dirty="0"/>
              <a:t> </a:t>
            </a:r>
            <a:r>
              <a:rPr lang="en-US" sz="2000" dirty="0" err="1"/>
              <a:t>industri</a:t>
            </a:r>
            <a:r>
              <a:rPr lang="en-US" sz="2000" dirty="0"/>
              <a:t>, </a:t>
            </a:r>
            <a:r>
              <a:rPr lang="en-US" sz="2000" dirty="0" err="1"/>
              <a:t>peneliti</a:t>
            </a:r>
            <a:r>
              <a:rPr lang="en-US" sz="2000" dirty="0"/>
              <a:t>, </a:t>
            </a:r>
            <a:r>
              <a:rPr lang="en-US" sz="2000" dirty="0" err="1"/>
              <a:t>wirausaha</a:t>
            </a:r>
            <a:endParaRPr lang="en-US" sz="2000" dirty="0"/>
          </a:p>
          <a:p>
            <a:pPr marL="514350" lvl="0" indent="-514350">
              <a:lnSpc>
                <a:spcPct val="100000"/>
              </a:lnSpc>
              <a:buFont typeface="+mj-lt"/>
              <a:buAutoNum type="arabicPeriod"/>
            </a:pPr>
            <a:r>
              <a:rPr lang="en-US" sz="2000" dirty="0" err="1"/>
              <a:t>Ekosistem</a:t>
            </a:r>
            <a:r>
              <a:rPr lang="en-US" sz="2000" dirty="0"/>
              <a:t> </a:t>
            </a:r>
            <a:r>
              <a:rPr lang="en-US" sz="2000" dirty="0" err="1"/>
              <a:t>pembelajaran</a:t>
            </a:r>
            <a:endParaRPr lang="en-US" sz="2000" dirty="0"/>
          </a:p>
          <a:p>
            <a:pPr marL="514350" lvl="0" indent="-514350">
              <a:lnSpc>
                <a:spcPct val="100000"/>
              </a:lnSpc>
              <a:buFont typeface="+mj-lt"/>
              <a:buAutoNum type="arabicPeriod"/>
            </a:pPr>
            <a:r>
              <a:rPr lang="en-US" sz="2000" dirty="0" err="1"/>
              <a:t>Ekosistem</a:t>
            </a:r>
            <a:r>
              <a:rPr lang="en-US" sz="2000" dirty="0"/>
              <a:t> </a:t>
            </a:r>
            <a:r>
              <a:rPr lang="en-US" sz="2000" dirty="0" err="1"/>
              <a:t>Inovasi</a:t>
            </a:r>
            <a:endParaRPr lang="en-US" sz="2000" dirty="0"/>
          </a:p>
        </p:txBody>
      </p:sp>
    </p:spTree>
    <p:extLst>
      <p:ext uri="{BB962C8B-B14F-4D97-AF65-F5344CB8AC3E}">
        <p14:creationId xmlns:p14="http://schemas.microsoft.com/office/powerpoint/2010/main" val="305517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16235"/>
            <a:ext cx="6153808" cy="4420615"/>
          </a:xfrm>
          <a:prstGeom prst="rect">
            <a:avLst/>
          </a:prstGeom>
        </p:spPr>
      </p:pic>
      <p:sp>
        <p:nvSpPr>
          <p:cNvPr id="5" name="Title 1">
            <a:extLst>
              <a:ext uri="{FF2B5EF4-FFF2-40B4-BE49-F238E27FC236}">
                <a16:creationId xmlns:a16="http://schemas.microsoft.com/office/drawing/2014/main" id="{885E5CBC-6DA9-4BCE-8278-9E99760F5423}"/>
              </a:ext>
            </a:extLst>
          </p:cNvPr>
          <p:cNvSpPr txBox="1">
            <a:spLocks/>
          </p:cNvSpPr>
          <p:nvPr/>
        </p:nvSpPr>
        <p:spPr>
          <a:xfrm>
            <a:off x="744279" y="-130937"/>
            <a:ext cx="10473070" cy="970043"/>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err="1">
                <a:solidFill>
                  <a:schemeClr val="bg1"/>
                </a:solidFill>
                <a:latin typeface="Myriad Pro" panose="020B0503030403020204" pitchFamily="34" charset="0"/>
                <a:cs typeface="Myriad Arabic" panose="01010101010101010101" pitchFamily="50" charset="-78"/>
              </a:rPr>
              <a:t>Pengembangan</a:t>
            </a:r>
            <a:r>
              <a:rPr lang="en-US" sz="2000" b="1" dirty="0">
                <a:solidFill>
                  <a:schemeClr val="bg1"/>
                </a:solidFill>
                <a:latin typeface="Myriad Pro" panose="020B0503030403020204" pitchFamily="34" charset="0"/>
                <a:cs typeface="Myriad Arabic" panose="01010101010101010101" pitchFamily="50" charset="-78"/>
              </a:rPr>
              <a:t> Model </a:t>
            </a:r>
            <a:r>
              <a:rPr lang="en-US" sz="2000" b="1" dirty="0" err="1">
                <a:solidFill>
                  <a:schemeClr val="bg1"/>
                </a:solidFill>
                <a:latin typeface="Myriad Pro" panose="020B0503030403020204" pitchFamily="34" charset="0"/>
                <a:cs typeface="Myriad Arabic" panose="01010101010101010101" pitchFamily="50" charset="-78"/>
              </a:rPr>
              <a:t>dengan</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Pendekatan</a:t>
            </a:r>
            <a:r>
              <a:rPr lang="en-US" sz="2000" b="1" dirty="0">
                <a:solidFill>
                  <a:schemeClr val="bg1"/>
                </a:solidFill>
                <a:latin typeface="Myriad Pro" panose="020B0503030403020204" pitchFamily="34" charset="0"/>
                <a:cs typeface="Myriad Arabic" panose="01010101010101010101" pitchFamily="50" charset="-78"/>
              </a:rPr>
              <a:t> Machine Learning dan Deep Learning </a:t>
            </a:r>
            <a:r>
              <a:rPr lang="en-US" sz="2000" b="1" dirty="0" err="1">
                <a:solidFill>
                  <a:schemeClr val="bg1"/>
                </a:solidFill>
                <a:latin typeface="Myriad Pro" panose="020B0503030403020204" pitchFamily="34" charset="0"/>
                <a:cs typeface="Myriad Arabic" panose="01010101010101010101" pitchFamily="50" charset="-78"/>
              </a:rPr>
              <a:t>untuk</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Rekomendasi</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Pakar</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Peneliti</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berdasarkan</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Perilaku</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dari</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Rekam</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Jejak</a:t>
            </a:r>
            <a:r>
              <a:rPr lang="en-US" sz="2000" b="1" dirty="0">
                <a:solidFill>
                  <a:schemeClr val="bg1"/>
                </a:solidFill>
                <a:latin typeface="Myriad Pro" panose="020B0503030403020204" pitchFamily="34" charset="0"/>
                <a:cs typeface="Myriad Arabic" panose="01010101010101010101" pitchFamily="50" charset="-78"/>
              </a:rPr>
              <a:t> </a:t>
            </a:r>
            <a:r>
              <a:rPr lang="en-US" sz="2000" b="1" dirty="0" err="1">
                <a:solidFill>
                  <a:schemeClr val="bg1"/>
                </a:solidFill>
                <a:latin typeface="Myriad Pro" panose="020B0503030403020204" pitchFamily="34" charset="0"/>
                <a:cs typeface="Myriad Arabic" panose="01010101010101010101" pitchFamily="50" charset="-78"/>
              </a:rPr>
              <a:t>Publikasi</a:t>
            </a:r>
            <a:endParaRPr lang="en-ID" sz="2000" b="1" dirty="0">
              <a:solidFill>
                <a:schemeClr val="bg1"/>
              </a:solidFill>
              <a:latin typeface="Myriad Pro" panose="020B0503030403020204" pitchFamily="34" charset="0"/>
              <a:cs typeface="Myriad Arabic" panose="01010101010101010101" pitchFamily="50" charset="-78"/>
            </a:endParaRPr>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nvGraphicFramePr>
        <p:xfrm>
          <a:off x="4699591" y="5423188"/>
          <a:ext cx="7036439" cy="1010920"/>
        </p:xfrm>
        <a:graphic>
          <a:graphicData uri="http://schemas.openxmlformats.org/drawingml/2006/table">
            <a:tbl>
              <a:tblPr firstRow="1" bandRow="1">
                <a:tableStyleId>{5C22544A-7EE6-4342-B048-85BDC9FD1C3A}</a:tableStyleId>
              </a:tblPr>
              <a:tblGrid>
                <a:gridCol w="1408186">
                  <a:extLst>
                    <a:ext uri="{9D8B030D-6E8A-4147-A177-3AD203B41FA5}">
                      <a16:colId xmlns:a16="http://schemas.microsoft.com/office/drawing/2014/main" val="1862412263"/>
                    </a:ext>
                  </a:extLst>
                </a:gridCol>
                <a:gridCol w="5628253">
                  <a:extLst>
                    <a:ext uri="{9D8B030D-6E8A-4147-A177-3AD203B41FA5}">
                      <a16:colId xmlns:a16="http://schemas.microsoft.com/office/drawing/2014/main" val="30657910"/>
                    </a:ext>
                  </a:extLst>
                </a:gridCol>
              </a:tblGrid>
              <a:tr h="370840">
                <a:tc>
                  <a:txBody>
                    <a:bodyPr/>
                    <a:lstStyle/>
                    <a:p>
                      <a:r>
                        <a:rPr lang="en-US" dirty="0" err="1"/>
                        <a:t>Institusi</a:t>
                      </a:r>
                      <a:endParaRPr lang="en-US" dirty="0"/>
                    </a:p>
                  </a:txBody>
                  <a:tcPr/>
                </a:tc>
                <a:tc>
                  <a:txBody>
                    <a:bodyPr/>
                    <a:lstStyle/>
                    <a:p>
                      <a:r>
                        <a:rPr lang="en-US"/>
                        <a:t>Inventor/ Peneliti</a:t>
                      </a:r>
                    </a:p>
                  </a:txBody>
                  <a:tcPr/>
                </a:tc>
                <a:extLst>
                  <a:ext uri="{0D108BD9-81ED-4DB2-BD59-A6C34878D82A}">
                    <a16:rowId xmlns:a16="http://schemas.microsoft.com/office/drawing/2014/main" val="2550712455"/>
                  </a:ext>
                </a:extLst>
              </a:tr>
              <a:tr h="370840">
                <a:tc>
                  <a:txBody>
                    <a:bodyPr/>
                    <a:lstStyle/>
                    <a:p>
                      <a:r>
                        <a:rPr lang="en-US"/>
                        <a:t>Inventor/ Peneliti ITS</a:t>
                      </a:r>
                    </a:p>
                  </a:txBody>
                  <a:tcPr/>
                </a:tc>
                <a:tc>
                  <a:txBody>
                    <a:bodyPr/>
                    <a:lstStyle/>
                    <a:p>
                      <a:r>
                        <a:rPr lang="en-US"/>
                        <a:t>Diana Purwitasari, Dini Adni Navastara, Chastine Fatichah, Surya Sumpeno, and Mauridhi Hery Purnomo</a:t>
                      </a:r>
                    </a:p>
                  </a:txBody>
                  <a:tcPr/>
                </a:tc>
                <a:extLst>
                  <a:ext uri="{0D108BD9-81ED-4DB2-BD59-A6C34878D82A}">
                    <a16:rowId xmlns:a16="http://schemas.microsoft.com/office/drawing/2014/main" val="2017210903"/>
                  </a:ext>
                </a:extLst>
              </a:tr>
            </a:tbl>
          </a:graphicData>
        </a:graphic>
      </p:graphicFrame>
      <p:sp>
        <p:nvSpPr>
          <p:cNvPr id="14" name="Rectangle 13"/>
          <p:cNvSpPr/>
          <p:nvPr/>
        </p:nvSpPr>
        <p:spPr>
          <a:xfrm>
            <a:off x="6213733" y="1399636"/>
            <a:ext cx="5828270" cy="3477875"/>
          </a:xfrm>
          <a:prstGeom prst="rect">
            <a:avLst/>
          </a:prstGeom>
        </p:spPr>
        <p:txBody>
          <a:bodyPr wrap="square">
            <a:spAutoFit/>
          </a:bodyPr>
          <a:lstStyle/>
          <a:p>
            <a:r>
              <a:rPr lang="en-US" sz="2000">
                <a:latin typeface="Abadi MT Condensed Light" panose="020B0306030101010103" pitchFamily="34" charset="0"/>
              </a:rPr>
              <a:t>Penelitian sivitas akademika yang diselaraskan dengan arah pembangunan nasional dapat menghasilkan solusi bermanfaat bagi masyarakat. Namun keterbatasan anggaran dana memerlukan adanya prioritas sehingga diperlukan evaluasi perilaku peneliti terkait keaktifan meneliti yang tidak bias akibat proses tidak wajar.</a:t>
            </a:r>
          </a:p>
          <a:p>
            <a:r>
              <a:rPr lang="en-US" sz="2000">
                <a:latin typeface="Abadi MT Condensed Light" panose="020B0306030101010103" pitchFamily="34" charset="0"/>
              </a:rPr>
              <a:t>Peneliti aktif banyak melakukan kolaborasi karena penelitian berkelanjutan sering dilaksanakan dalam bentuk tim. Maka dibutuhkan sistem yang mendukung rekomendasi pakar sebagai kandidat kolaborasi dengan pembelajaran mesin dari metadata peneliti melalui rekam jejak publikasi. </a:t>
            </a:r>
          </a:p>
        </p:txBody>
      </p:sp>
    </p:spTree>
    <p:extLst>
      <p:ext uri="{BB962C8B-B14F-4D97-AF65-F5344CB8AC3E}">
        <p14:creationId xmlns:p14="http://schemas.microsoft.com/office/powerpoint/2010/main" val="383064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BB38-180C-4C1E-81AB-F50CCFFA21F5}"/>
              </a:ext>
            </a:extLst>
          </p:cNvPr>
          <p:cNvSpPr>
            <a:spLocks noGrp="1"/>
          </p:cNvSpPr>
          <p:nvPr>
            <p:ph type="title"/>
          </p:nvPr>
        </p:nvSpPr>
        <p:spPr>
          <a:xfrm>
            <a:off x="5960016" y="2431894"/>
            <a:ext cx="5314536" cy="1325563"/>
          </a:xfrm>
        </p:spPr>
        <p:txBody>
          <a:bodyPr vert="horz" lIns="91440" tIns="45720" rIns="91440" bIns="45720" rtlCol="0" anchor="ctr">
            <a:normAutofit fontScale="90000"/>
          </a:bodyPr>
          <a:lstStyle/>
          <a:p>
            <a:pPr algn="l"/>
            <a:r>
              <a:rPr lang="en-US" sz="3600" dirty="0">
                <a:solidFill>
                  <a:schemeClr val="tx1"/>
                </a:solidFill>
              </a:rPr>
              <a:t>RISET KECERDASAN ARTIFISIAL - ITS</a:t>
            </a:r>
            <a:br>
              <a:rPr lang="en-US" sz="3600" dirty="0">
                <a:solidFill>
                  <a:schemeClr val="tx1"/>
                </a:solidFill>
              </a:rPr>
            </a:br>
            <a:r>
              <a:rPr lang="en-US" sz="3600" dirty="0">
                <a:solidFill>
                  <a:schemeClr val="tx1"/>
                </a:solidFill>
              </a:rPr>
              <a:t>BIDANG KESEHATAN</a:t>
            </a:r>
          </a:p>
        </p:txBody>
      </p:sp>
      <p:pic>
        <p:nvPicPr>
          <p:cNvPr id="7" name="Picture 6">
            <a:extLst>
              <a:ext uri="{FF2B5EF4-FFF2-40B4-BE49-F238E27FC236}">
                <a16:creationId xmlns:a16="http://schemas.microsoft.com/office/drawing/2014/main" id="{D3B5FF48-EF98-42B1-80AC-3094C0362613}"/>
              </a:ext>
            </a:extLst>
          </p:cNvPr>
          <p:cNvPicPr>
            <a:picLocks noChangeAspect="1"/>
          </p:cNvPicPr>
          <p:nvPr/>
        </p:nvPicPr>
        <p:blipFill rotWithShape="1">
          <a:blip r:embed="rId2"/>
          <a:srcRect l="13426" r="12716"/>
          <a:stretch/>
        </p:blipFill>
        <p:spPr>
          <a:xfrm>
            <a:off x="2" y="-212653"/>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Footer Placeholder 2">
            <a:extLst>
              <a:ext uri="{FF2B5EF4-FFF2-40B4-BE49-F238E27FC236}">
                <a16:creationId xmlns:a16="http://schemas.microsoft.com/office/drawing/2014/main" id="{045ADEF1-1C7E-4614-9513-DABCF86FBC03}"/>
              </a:ext>
            </a:extLst>
          </p:cNvPr>
          <p:cNvSpPr>
            <a:spLocks noGrp="1"/>
          </p:cNvSpPr>
          <p:nvPr>
            <p:ph type="ftr" sz="quarter" idx="11"/>
          </p:nvPr>
        </p:nvSpPr>
        <p:spPr>
          <a:xfrm>
            <a:off x="6053666" y="6199632"/>
            <a:ext cx="4802755" cy="365760"/>
          </a:xfrm>
        </p:spPr>
        <p:txBody>
          <a:bodyPr vert="horz" lIns="91440" tIns="45720" rIns="91440" bIns="45720" rtlCol="0" anchor="ctr">
            <a:normAutofit/>
          </a:bodyPr>
          <a:lstStyle/>
          <a:p>
            <a:pPr algn="r">
              <a:spcAft>
                <a:spcPts val="600"/>
              </a:spcAft>
              <a:defRPr/>
            </a:pPr>
            <a:r>
              <a:rPr lang="en-US" sz="1100" kern="1200" dirty="0">
                <a:solidFill>
                  <a:schemeClr val="tx1">
                    <a:alpha val="80000"/>
                  </a:schemeClr>
                </a:solidFill>
                <a:latin typeface="Calibri" panose="020F0502020204030204"/>
                <a:ea typeface="+mn-ea"/>
                <a:cs typeface="+mn-cs"/>
              </a:rPr>
              <a:t>Prof. Dr. Mochamad </a:t>
            </a:r>
            <a:r>
              <a:rPr lang="en-US" sz="1100" kern="1200" dirty="0" err="1">
                <a:solidFill>
                  <a:schemeClr val="tx1">
                    <a:alpha val="80000"/>
                  </a:schemeClr>
                </a:solidFill>
                <a:latin typeface="Calibri" panose="020F0502020204030204"/>
                <a:ea typeface="+mn-ea"/>
                <a:cs typeface="+mn-cs"/>
              </a:rPr>
              <a:t>Ashari</a:t>
            </a:r>
            <a:endParaRPr lang="en-US" sz="1100" kern="1200" dirty="0">
              <a:solidFill>
                <a:schemeClr val="tx1">
                  <a:alpha val="80000"/>
                </a:scheme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1D2D16C-17EA-4705-9543-B2C222DC30B4}"/>
              </a:ext>
            </a:extLst>
          </p:cNvPr>
          <p:cNvSpPr>
            <a:spLocks noGrp="1"/>
          </p:cNvSpPr>
          <p:nvPr>
            <p:ph type="sldNum" sz="quarter" idx="12"/>
          </p:nvPr>
        </p:nvSpPr>
        <p:spPr>
          <a:xfrm>
            <a:off x="11000232" y="6108192"/>
            <a:ext cx="548640" cy="548640"/>
          </a:xfrm>
          <a:prstGeom prst="ellipse">
            <a:avLst/>
          </a:prstGeom>
          <a:solidFill>
            <a:srgbClr val="77A4AB"/>
          </a:solidFill>
        </p:spPr>
        <p:txBody>
          <a:bodyPr vert="horz" lIns="91440" tIns="45720" rIns="91440" bIns="45720" rtlCol="0" anchor="ctr">
            <a:normAutofit/>
          </a:bodyPr>
          <a:lstStyle/>
          <a:p>
            <a:pPr algn="ctr">
              <a:spcAft>
                <a:spcPts val="600"/>
              </a:spcAft>
              <a:defRPr/>
            </a:pPr>
            <a:fld id="{488E3AF1-EB63-4CDC-B984-C86A3FF4A79E}" type="slidenum">
              <a:rPr lang="en-US" sz="1500">
                <a:solidFill>
                  <a:srgbClr val="FFFFFF"/>
                </a:solidFill>
                <a:latin typeface="Calibri" panose="020F0502020204030204"/>
              </a:rPr>
              <a:pPr algn="ctr">
                <a:spcAft>
                  <a:spcPts val="600"/>
                </a:spcAft>
                <a:defRPr/>
              </a:pPr>
              <a:t>21</a:t>
            </a:fld>
            <a:endParaRPr lang="en-US" sz="1500">
              <a:solidFill>
                <a:srgbClr val="FFFFFF"/>
              </a:solidFill>
              <a:latin typeface="Calibri" panose="020F0502020204030204"/>
            </a:endParaRPr>
          </a:p>
        </p:txBody>
      </p:sp>
      <p:sp>
        <p:nvSpPr>
          <p:cNvPr id="10" name="Rectangle 9" descr="Head with Gears">
            <a:extLst>
              <a:ext uri="{FF2B5EF4-FFF2-40B4-BE49-F238E27FC236}">
                <a16:creationId xmlns:a16="http://schemas.microsoft.com/office/drawing/2014/main" id="{CCF37DC1-7D2A-4864-BAAC-09E57D34E451}"/>
              </a:ext>
            </a:extLst>
          </p:cNvPr>
          <p:cNvSpPr/>
          <p:nvPr/>
        </p:nvSpPr>
        <p:spPr>
          <a:xfrm>
            <a:off x="1647878" y="1102816"/>
            <a:ext cx="2311380" cy="232618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79372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5E5CBC-6DA9-4BCE-8278-9E99760F5423}"/>
              </a:ext>
            </a:extLst>
          </p:cNvPr>
          <p:cNvSpPr txBox="1">
            <a:spLocks/>
          </p:cNvSpPr>
          <p:nvPr/>
        </p:nvSpPr>
        <p:spPr>
          <a:xfrm>
            <a:off x="439197" y="978195"/>
            <a:ext cx="8456022" cy="1172247"/>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002060"/>
                </a:solidFill>
                <a:latin typeface="Myriad Pro" panose="020B0503030403020204" pitchFamily="34" charset="0"/>
                <a:cs typeface="Myriad Arabic" panose="01010101010101010101" pitchFamily="50" charset="-78"/>
              </a:rPr>
              <a:t>Brain Anatomical Morphological Accurate Generator (BAMAG)</a:t>
            </a:r>
            <a:endParaRPr lang="en-ID" sz="3200" b="1" dirty="0">
              <a:solidFill>
                <a:srgbClr val="002060"/>
              </a:solidFill>
              <a:latin typeface="Myriad Pro" panose="020B0503030403020204" pitchFamily="34" charset="0"/>
              <a:cs typeface="Myriad Arabic" panose="01010101010101010101" pitchFamily="50" charset="-78"/>
            </a:endParaRPr>
          </a:p>
        </p:txBody>
      </p:sp>
      <p:sp>
        <p:nvSpPr>
          <p:cNvPr id="2" name="Title 1">
            <a:extLst>
              <a:ext uri="{FF2B5EF4-FFF2-40B4-BE49-F238E27FC236}">
                <a16:creationId xmlns:a16="http://schemas.microsoft.com/office/drawing/2014/main" id="{C8FCD4D8-DD69-485F-8398-484CD4650414}"/>
              </a:ext>
            </a:extLst>
          </p:cNvPr>
          <p:cNvSpPr>
            <a:spLocks noGrp="1"/>
          </p:cNvSpPr>
          <p:nvPr>
            <p:ph type="title"/>
          </p:nvPr>
        </p:nvSpPr>
        <p:spPr/>
        <p:txBody>
          <a:bodyPr/>
          <a:lstStyle/>
          <a:p>
            <a:r>
              <a:rPr lang="en-US" dirty="0"/>
              <a:t>RISET AI – ITS BIDANG KESEHATAN</a:t>
            </a:r>
          </a:p>
        </p:txBody>
      </p:sp>
      <p:sp>
        <p:nvSpPr>
          <p:cNvPr id="19" name="Content Placeholder 2">
            <a:extLst>
              <a:ext uri="{FF2B5EF4-FFF2-40B4-BE49-F238E27FC236}">
                <a16:creationId xmlns:a16="http://schemas.microsoft.com/office/drawing/2014/main" id="{8AD83D92-31A0-4196-91D7-A515AC15AF66}"/>
              </a:ext>
            </a:extLst>
          </p:cNvPr>
          <p:cNvSpPr>
            <a:spLocks noGrp="1"/>
          </p:cNvSpPr>
          <p:nvPr>
            <p:ph idx="4294967295"/>
          </p:nvPr>
        </p:nvSpPr>
        <p:spPr>
          <a:xfrm>
            <a:off x="0" y="1120775"/>
            <a:ext cx="10979150" cy="3590925"/>
          </a:xfrm>
        </p:spPr>
        <p:txBody>
          <a:bodyPr>
            <a:normAutofit/>
          </a:bodyPr>
          <a:lstStyle/>
          <a:p>
            <a:pPr marL="114300" indent="0">
              <a:buNone/>
            </a:pPr>
            <a:endParaRPr lang="en-US" dirty="0"/>
          </a:p>
          <a:p>
            <a:pPr marL="114300" indent="0">
              <a:buNone/>
            </a:pPr>
            <a:endParaRPr lang="en-US" i="1" dirty="0"/>
          </a:p>
          <a:p>
            <a:pPr marL="114300" indent="0">
              <a:buNone/>
            </a:pPr>
            <a:r>
              <a:rPr lang="en-US" i="1" dirty="0" err="1"/>
              <a:t>Sistem</a:t>
            </a:r>
            <a:r>
              <a:rPr lang="en-US" i="1" dirty="0"/>
              <a:t> stereotactic navigator planner </a:t>
            </a:r>
            <a:r>
              <a:rPr lang="en-US" i="1" dirty="0" err="1"/>
              <a:t>untuk</a:t>
            </a:r>
            <a:r>
              <a:rPr lang="en-US" i="1" dirty="0"/>
              <a:t> </a:t>
            </a:r>
            <a:r>
              <a:rPr lang="en-US" i="1" dirty="0" err="1"/>
              <a:t>operasi</a:t>
            </a:r>
            <a:r>
              <a:rPr lang="en-US" i="1" dirty="0"/>
              <a:t> </a:t>
            </a:r>
            <a:r>
              <a:rPr lang="en-US" i="1" dirty="0" err="1"/>
              <a:t>otak</a:t>
            </a:r>
            <a:endParaRPr lang="en-US" i="1" dirty="0"/>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nvGraphicFramePr>
        <p:xfrm>
          <a:off x="3892260" y="5554346"/>
          <a:ext cx="8127999" cy="741680"/>
        </p:xfrm>
        <a:graphic>
          <a:graphicData uri="http://schemas.openxmlformats.org/drawingml/2006/table">
            <a:tbl>
              <a:tblPr firstRow="1" bandRow="1">
                <a:tableStyleId>{5C22544A-7EE6-4342-B048-85BDC9FD1C3A}</a:tableStyleId>
              </a:tblPr>
              <a:tblGrid>
                <a:gridCol w="577447">
                  <a:extLst>
                    <a:ext uri="{9D8B030D-6E8A-4147-A177-3AD203B41FA5}">
                      <a16:colId xmlns:a16="http://schemas.microsoft.com/office/drawing/2014/main" val="3169544652"/>
                    </a:ext>
                  </a:extLst>
                </a:gridCol>
                <a:gridCol w="2524125">
                  <a:extLst>
                    <a:ext uri="{9D8B030D-6E8A-4147-A177-3AD203B41FA5}">
                      <a16:colId xmlns:a16="http://schemas.microsoft.com/office/drawing/2014/main" val="1862412263"/>
                    </a:ext>
                  </a:extLst>
                </a:gridCol>
                <a:gridCol w="5026427">
                  <a:extLst>
                    <a:ext uri="{9D8B030D-6E8A-4147-A177-3AD203B41FA5}">
                      <a16:colId xmlns:a16="http://schemas.microsoft.com/office/drawing/2014/main" val="30657910"/>
                    </a:ext>
                  </a:extLst>
                </a:gridCol>
              </a:tblGrid>
              <a:tr h="370840">
                <a:tc>
                  <a:txBody>
                    <a:bodyPr/>
                    <a:lstStyle/>
                    <a:p>
                      <a:r>
                        <a:rPr lang="en-US"/>
                        <a:t>No</a:t>
                      </a:r>
                    </a:p>
                  </a:txBody>
                  <a:tcPr/>
                </a:tc>
                <a:tc>
                  <a:txBody>
                    <a:bodyPr/>
                    <a:lstStyle/>
                    <a:p>
                      <a:r>
                        <a:rPr lang="en-US"/>
                        <a:t>Institusi</a:t>
                      </a:r>
                      <a:endParaRPr lang="en-US" dirty="0"/>
                    </a:p>
                  </a:txBody>
                  <a:tcPr/>
                </a:tc>
                <a:tc>
                  <a:txBody>
                    <a:bodyPr/>
                    <a:lstStyle/>
                    <a:p>
                      <a:r>
                        <a:rPr lang="en-US"/>
                        <a:t>Inventor/ Peneliti</a:t>
                      </a:r>
                    </a:p>
                  </a:txBody>
                  <a:tcPr/>
                </a:tc>
                <a:extLst>
                  <a:ext uri="{0D108BD9-81ED-4DB2-BD59-A6C34878D82A}">
                    <a16:rowId xmlns:a16="http://schemas.microsoft.com/office/drawing/2014/main" val="2550712455"/>
                  </a:ext>
                </a:extLst>
              </a:tr>
              <a:tr h="370840">
                <a:tc>
                  <a:txBody>
                    <a:bodyPr/>
                    <a:lstStyle/>
                    <a:p>
                      <a:r>
                        <a:rPr lang="en-US"/>
                        <a:t>1</a:t>
                      </a:r>
                    </a:p>
                  </a:txBody>
                  <a:tcPr/>
                </a:tc>
                <a:tc>
                  <a:txBody>
                    <a:bodyPr/>
                    <a:lstStyle/>
                    <a:p>
                      <a:r>
                        <a:rPr lang="en-US"/>
                        <a:t>Inventor/ Peneliti ITS</a:t>
                      </a:r>
                    </a:p>
                  </a:txBody>
                  <a:tcPr/>
                </a:tc>
                <a:tc>
                  <a:txBody>
                    <a:bodyPr/>
                    <a:lstStyle/>
                    <a:p>
                      <a:r>
                        <a:rPr lang="en-US" dirty="0"/>
                        <a:t>Prof. </a:t>
                      </a:r>
                      <a:r>
                        <a:rPr lang="en-US" dirty="0" err="1"/>
                        <a:t>Drs.Ec</a:t>
                      </a:r>
                      <a:r>
                        <a:rPr lang="en-US" dirty="0"/>
                        <a:t>. Ir. </a:t>
                      </a:r>
                      <a:r>
                        <a:rPr lang="en-US" dirty="0" err="1"/>
                        <a:t>Riyanarto</a:t>
                      </a:r>
                      <a:r>
                        <a:rPr lang="en-US" dirty="0"/>
                        <a:t> </a:t>
                      </a:r>
                      <a:r>
                        <a:rPr lang="en-US" dirty="0" err="1"/>
                        <a:t>Sarno</a:t>
                      </a:r>
                      <a:r>
                        <a:rPr lang="en-US" dirty="0"/>
                        <a:t>, M.Sc., Ph.D.</a:t>
                      </a:r>
                    </a:p>
                  </a:txBody>
                  <a:tcPr/>
                </a:tc>
                <a:extLst>
                  <a:ext uri="{0D108BD9-81ED-4DB2-BD59-A6C34878D82A}">
                    <a16:rowId xmlns:a16="http://schemas.microsoft.com/office/drawing/2014/main" val="2017210903"/>
                  </a:ext>
                </a:extLst>
              </a:tr>
            </a:tbl>
          </a:graphicData>
        </a:graphic>
      </p:graphicFrame>
      <p:pic>
        <p:nvPicPr>
          <p:cNvPr id="3" name="Picture 2">
            <a:extLst>
              <a:ext uri="{FF2B5EF4-FFF2-40B4-BE49-F238E27FC236}">
                <a16:creationId xmlns:a16="http://schemas.microsoft.com/office/drawing/2014/main" id="{C70802E3-01EC-4E17-83C8-267A6108C426}"/>
              </a:ext>
            </a:extLst>
          </p:cNvPr>
          <p:cNvPicPr>
            <a:picLocks noChangeAspect="1"/>
          </p:cNvPicPr>
          <p:nvPr/>
        </p:nvPicPr>
        <p:blipFill>
          <a:blip r:embed="rId2"/>
          <a:stretch>
            <a:fillRect/>
          </a:stretch>
        </p:blipFill>
        <p:spPr>
          <a:xfrm>
            <a:off x="567155" y="2893698"/>
            <a:ext cx="3227679" cy="2473860"/>
          </a:xfrm>
          <a:prstGeom prst="rect">
            <a:avLst/>
          </a:prstGeom>
        </p:spPr>
      </p:pic>
      <p:pic>
        <p:nvPicPr>
          <p:cNvPr id="14" name="Picture 13">
            <a:extLst>
              <a:ext uri="{FF2B5EF4-FFF2-40B4-BE49-F238E27FC236}">
                <a16:creationId xmlns:a16="http://schemas.microsoft.com/office/drawing/2014/main" id="{D27B42A1-10BB-481D-BAAC-7364974CBEDF}"/>
              </a:ext>
            </a:extLst>
          </p:cNvPr>
          <p:cNvPicPr>
            <a:picLocks noChangeAspect="1"/>
          </p:cNvPicPr>
          <p:nvPr/>
        </p:nvPicPr>
        <p:blipFill>
          <a:blip r:embed="rId3"/>
          <a:stretch>
            <a:fillRect/>
          </a:stretch>
        </p:blipFill>
        <p:spPr>
          <a:xfrm>
            <a:off x="4655292" y="2916237"/>
            <a:ext cx="6601934" cy="2451321"/>
          </a:xfrm>
          <a:prstGeom prst="rect">
            <a:avLst/>
          </a:prstGeom>
        </p:spPr>
      </p:pic>
    </p:spTree>
    <p:extLst>
      <p:ext uri="{BB962C8B-B14F-4D97-AF65-F5344CB8AC3E}">
        <p14:creationId xmlns:p14="http://schemas.microsoft.com/office/powerpoint/2010/main" val="426576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19D1B4-4EE1-4EEA-8FCC-5768CC0051CD}"/>
              </a:ext>
            </a:extLst>
          </p:cNvPr>
          <p:cNvSpPr>
            <a:spLocks noGrp="1"/>
          </p:cNvSpPr>
          <p:nvPr>
            <p:ph type="title"/>
          </p:nvPr>
        </p:nvSpPr>
        <p:spPr/>
        <p:txBody>
          <a:bodyPr/>
          <a:lstStyle/>
          <a:p>
            <a:r>
              <a:rPr lang="en-US" dirty="0"/>
              <a:t>RISET AI – ITS BIDANG KESEHATAN</a:t>
            </a:r>
          </a:p>
        </p:txBody>
      </p:sp>
      <p:sp>
        <p:nvSpPr>
          <p:cNvPr id="19" name="Content Placeholder 2">
            <a:extLst>
              <a:ext uri="{FF2B5EF4-FFF2-40B4-BE49-F238E27FC236}">
                <a16:creationId xmlns:a16="http://schemas.microsoft.com/office/drawing/2014/main" id="{8AD83D92-31A0-4196-91D7-A515AC15AF66}"/>
              </a:ext>
            </a:extLst>
          </p:cNvPr>
          <p:cNvSpPr>
            <a:spLocks noGrp="1"/>
          </p:cNvSpPr>
          <p:nvPr>
            <p:ph idx="4294967295"/>
          </p:nvPr>
        </p:nvSpPr>
        <p:spPr>
          <a:xfrm>
            <a:off x="0" y="1954213"/>
            <a:ext cx="5854700" cy="4757737"/>
          </a:xfrm>
        </p:spPr>
        <p:txBody>
          <a:bodyPr>
            <a:noAutofit/>
          </a:bodyPr>
          <a:lstStyle/>
          <a:p>
            <a:r>
              <a:rPr lang="en-US" sz="2600" dirty="0">
                <a:solidFill>
                  <a:schemeClr val="tx1"/>
                </a:solidFill>
              </a:rPr>
              <a:t>Diabetes</a:t>
            </a:r>
            <a:r>
              <a:rPr lang="en-US" sz="2600" b="1" dirty="0">
                <a:solidFill>
                  <a:srgbClr val="FF0000"/>
                </a:solidFill>
              </a:rPr>
              <a:t> </a:t>
            </a:r>
            <a:r>
              <a:rPr lang="en-US" sz="2600" dirty="0" err="1"/>
              <a:t>menyerang</a:t>
            </a:r>
            <a:r>
              <a:rPr lang="en-US" sz="2600" dirty="0"/>
              <a:t> retina </a:t>
            </a:r>
            <a:r>
              <a:rPr lang="en-US" sz="2600" dirty="0" err="1"/>
              <a:t>disebut</a:t>
            </a:r>
            <a:r>
              <a:rPr lang="en-US" sz="2600" dirty="0"/>
              <a:t> </a:t>
            </a:r>
            <a:r>
              <a:rPr lang="en-US" sz="2600" b="1" dirty="0">
                <a:solidFill>
                  <a:schemeClr val="tx1"/>
                </a:solidFill>
              </a:rPr>
              <a:t>Diabetic Retinopathy </a:t>
            </a:r>
            <a:r>
              <a:rPr lang="en-US" sz="2600" dirty="0" err="1"/>
              <a:t>dan</a:t>
            </a:r>
            <a:r>
              <a:rPr lang="en-US" sz="2600" dirty="0"/>
              <a:t> </a:t>
            </a:r>
            <a:r>
              <a:rPr lang="en-US" sz="2600" dirty="0" err="1"/>
              <a:t>mengakibatkan</a:t>
            </a:r>
            <a:r>
              <a:rPr lang="en-US" sz="2600" b="1" dirty="0"/>
              <a:t> </a:t>
            </a:r>
            <a:r>
              <a:rPr lang="en-US" sz="2600" b="1" dirty="0" err="1"/>
              <a:t>kebutaan</a:t>
            </a:r>
            <a:endParaRPr lang="en-US" sz="2600" dirty="0"/>
          </a:p>
          <a:p>
            <a:r>
              <a:rPr lang="en-US" sz="2600" dirty="0"/>
              <a:t>Lesion </a:t>
            </a:r>
            <a:r>
              <a:rPr lang="en-US" sz="2600" dirty="0" err="1"/>
              <a:t>pertama</a:t>
            </a:r>
            <a:r>
              <a:rPr lang="en-US" sz="2600" dirty="0"/>
              <a:t> </a:t>
            </a:r>
            <a:r>
              <a:rPr lang="en-US" sz="2600" dirty="0" err="1"/>
              <a:t>berupa</a:t>
            </a:r>
            <a:r>
              <a:rPr lang="en-US" sz="2600" dirty="0"/>
              <a:t> </a:t>
            </a:r>
            <a:r>
              <a:rPr lang="en-US" sz="2600" b="1" dirty="0"/>
              <a:t>red small dots  </a:t>
            </a:r>
            <a:r>
              <a:rPr lang="en-US" sz="2600" dirty="0"/>
              <a:t>(</a:t>
            </a:r>
            <a:r>
              <a:rPr lang="en-US" sz="2600" dirty="0" err="1"/>
              <a:t>microaneurysm</a:t>
            </a:r>
            <a:r>
              <a:rPr lang="en-US" sz="2600" dirty="0"/>
              <a:t> </a:t>
            </a:r>
            <a:r>
              <a:rPr lang="en-US" sz="2600" dirty="0" err="1"/>
              <a:t>dan</a:t>
            </a:r>
            <a:r>
              <a:rPr lang="en-US" sz="2600" dirty="0"/>
              <a:t> dots hemorrhage).</a:t>
            </a:r>
          </a:p>
          <a:p>
            <a:r>
              <a:rPr lang="en-US" sz="2600" dirty="0" err="1"/>
              <a:t>Deteksi</a:t>
            </a:r>
            <a:r>
              <a:rPr lang="en-US" sz="2600" dirty="0"/>
              <a:t> lesion </a:t>
            </a:r>
            <a:r>
              <a:rPr lang="en-US" sz="2600" b="1" dirty="0"/>
              <a:t>red small dots</a:t>
            </a:r>
            <a:r>
              <a:rPr lang="en-US" sz="2600" dirty="0"/>
              <a:t> </a:t>
            </a:r>
            <a:r>
              <a:rPr lang="en-US" sz="2600" dirty="0" err="1"/>
              <a:t>menggunakan</a:t>
            </a:r>
            <a:r>
              <a:rPr lang="en-US" sz="2600" dirty="0"/>
              <a:t> </a:t>
            </a:r>
            <a:r>
              <a:rPr lang="en-US" sz="2600" i="1" dirty="0"/>
              <a:t>Convolutional Neural Network</a:t>
            </a:r>
            <a:r>
              <a:rPr lang="en-US" sz="2600" dirty="0"/>
              <a:t> (CNN) dan </a:t>
            </a:r>
            <a:r>
              <a:rPr lang="en-US" sz="2600" dirty="0" err="1"/>
              <a:t>berbasis</a:t>
            </a:r>
            <a:r>
              <a:rPr lang="en-US" sz="2600" dirty="0"/>
              <a:t> </a:t>
            </a:r>
            <a:r>
              <a:rPr lang="en-US" sz="2600" dirty="0" err="1"/>
              <a:t>ciri</a:t>
            </a:r>
            <a:r>
              <a:rPr lang="en-US" sz="2600" dirty="0"/>
              <a:t> </a:t>
            </a:r>
            <a:r>
              <a:rPr lang="en-US" sz="2600" b="1" dirty="0" err="1"/>
              <a:t>ukuran</a:t>
            </a:r>
            <a:r>
              <a:rPr lang="en-US" sz="2600" dirty="0"/>
              <a:t>, </a:t>
            </a:r>
            <a:r>
              <a:rPr lang="en-US" sz="2600" b="1" dirty="0" err="1"/>
              <a:t>tekstur</a:t>
            </a:r>
            <a:r>
              <a:rPr lang="en-US" sz="2600" b="1" dirty="0"/>
              <a:t>, dan </a:t>
            </a:r>
            <a:r>
              <a:rPr lang="en-US" sz="2600" b="1" dirty="0" err="1"/>
              <a:t>warna</a:t>
            </a:r>
            <a:r>
              <a:rPr lang="en-US" sz="2600" dirty="0"/>
              <a:t> yang </a:t>
            </a:r>
            <a:r>
              <a:rPr lang="en-US" sz="2600" dirty="0" err="1"/>
              <a:t>memiliki</a:t>
            </a:r>
            <a:r>
              <a:rPr lang="en-US" sz="2600" dirty="0"/>
              <a:t> </a:t>
            </a:r>
            <a:r>
              <a:rPr lang="en-US" sz="2600" dirty="0" err="1"/>
              <a:t>kontras</a:t>
            </a:r>
            <a:r>
              <a:rPr lang="en-US" sz="2600" dirty="0"/>
              <a:t> </a:t>
            </a:r>
            <a:r>
              <a:rPr lang="en-US" sz="2600" dirty="0" err="1"/>
              <a:t>berbeda</a:t>
            </a:r>
            <a:r>
              <a:rPr lang="en-US" sz="2600" dirty="0"/>
              <a:t>.</a:t>
            </a:r>
          </a:p>
          <a:p>
            <a:endParaRPr lang="en-US" sz="2600" b="1" dirty="0">
              <a:solidFill>
                <a:srgbClr val="FF0000"/>
              </a:solidFill>
            </a:endParaRPr>
          </a:p>
        </p:txBody>
      </p:sp>
      <p:sp>
        <p:nvSpPr>
          <p:cNvPr id="15" name="Rectangle 14">
            <a:extLst>
              <a:ext uri="{FF2B5EF4-FFF2-40B4-BE49-F238E27FC236}">
                <a16:creationId xmlns:a16="http://schemas.microsoft.com/office/drawing/2014/main" id="{7D410F71-6CC6-4346-8931-AA34B6CE25CE}"/>
              </a:ext>
            </a:extLst>
          </p:cNvPr>
          <p:cNvSpPr/>
          <p:nvPr/>
        </p:nvSpPr>
        <p:spPr>
          <a:xfrm>
            <a:off x="11848519" y="341609"/>
            <a:ext cx="343481" cy="422293"/>
          </a:xfrm>
          <a:prstGeom prst="rect">
            <a:avLst/>
          </a:prstGeom>
          <a:solidFill>
            <a:srgbClr val="F5A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extLst>
              <p:ext uri="{D42A27DB-BD31-4B8C-83A1-F6EECF244321}">
                <p14:modId xmlns:p14="http://schemas.microsoft.com/office/powerpoint/2010/main" val="3330820611"/>
              </p:ext>
            </p:extLst>
          </p:nvPr>
        </p:nvGraphicFramePr>
        <p:xfrm>
          <a:off x="5007936" y="5166959"/>
          <a:ext cx="7109636" cy="1285240"/>
        </p:xfrm>
        <a:graphic>
          <a:graphicData uri="http://schemas.openxmlformats.org/drawingml/2006/table">
            <a:tbl>
              <a:tblPr firstRow="1" bandRow="1">
                <a:tableStyleId>{5C22544A-7EE6-4342-B048-85BDC9FD1C3A}</a:tableStyleId>
              </a:tblPr>
              <a:tblGrid>
                <a:gridCol w="552892">
                  <a:extLst>
                    <a:ext uri="{9D8B030D-6E8A-4147-A177-3AD203B41FA5}">
                      <a16:colId xmlns:a16="http://schemas.microsoft.com/office/drawing/2014/main" val="3169544652"/>
                    </a:ext>
                  </a:extLst>
                </a:gridCol>
                <a:gridCol w="1823273">
                  <a:extLst>
                    <a:ext uri="{9D8B030D-6E8A-4147-A177-3AD203B41FA5}">
                      <a16:colId xmlns:a16="http://schemas.microsoft.com/office/drawing/2014/main" val="1862412263"/>
                    </a:ext>
                  </a:extLst>
                </a:gridCol>
                <a:gridCol w="4733471">
                  <a:extLst>
                    <a:ext uri="{9D8B030D-6E8A-4147-A177-3AD203B41FA5}">
                      <a16:colId xmlns:a16="http://schemas.microsoft.com/office/drawing/2014/main" val="30657910"/>
                    </a:ext>
                  </a:extLst>
                </a:gridCol>
              </a:tblGrid>
              <a:tr h="370840">
                <a:tc>
                  <a:txBody>
                    <a:bodyPr/>
                    <a:lstStyle/>
                    <a:p>
                      <a:r>
                        <a:rPr lang="en-US" dirty="0"/>
                        <a:t>No</a:t>
                      </a:r>
                    </a:p>
                  </a:txBody>
                  <a:tcPr/>
                </a:tc>
                <a:tc>
                  <a:txBody>
                    <a:bodyPr/>
                    <a:lstStyle/>
                    <a:p>
                      <a:r>
                        <a:rPr lang="en-US"/>
                        <a:t>Institusi</a:t>
                      </a:r>
                      <a:endParaRPr lang="en-US" dirty="0"/>
                    </a:p>
                  </a:txBody>
                  <a:tcPr/>
                </a:tc>
                <a:tc>
                  <a:txBody>
                    <a:bodyPr/>
                    <a:lstStyle/>
                    <a:p>
                      <a:r>
                        <a:rPr lang="en-US" dirty="0"/>
                        <a:t>Inventor/ </a:t>
                      </a:r>
                      <a:r>
                        <a:rPr lang="en-US" dirty="0" err="1"/>
                        <a:t>Peneliti</a:t>
                      </a:r>
                      <a:endParaRPr lang="en-US" dirty="0"/>
                    </a:p>
                  </a:txBody>
                  <a:tcPr/>
                </a:tc>
                <a:extLst>
                  <a:ext uri="{0D108BD9-81ED-4DB2-BD59-A6C34878D82A}">
                    <a16:rowId xmlns:a16="http://schemas.microsoft.com/office/drawing/2014/main" val="2550712455"/>
                  </a:ext>
                </a:extLst>
              </a:tr>
              <a:tr h="370840">
                <a:tc>
                  <a:txBody>
                    <a:bodyPr/>
                    <a:lstStyle/>
                    <a:p>
                      <a:r>
                        <a:rPr lang="en-US"/>
                        <a:t>1</a:t>
                      </a:r>
                    </a:p>
                  </a:txBody>
                  <a:tcPr/>
                </a:tc>
                <a:tc>
                  <a:txBody>
                    <a:bodyPr/>
                    <a:lstStyle/>
                    <a:p>
                      <a:r>
                        <a:rPr lang="en-US" dirty="0"/>
                        <a:t>Inventor/ </a:t>
                      </a:r>
                      <a:r>
                        <a:rPr lang="en-US" dirty="0" err="1"/>
                        <a:t>Peneliti</a:t>
                      </a:r>
                      <a:r>
                        <a:rPr lang="en-US" dirty="0"/>
                        <a:t> ITS</a:t>
                      </a:r>
                    </a:p>
                  </a:txBody>
                  <a:tcPr/>
                </a:tc>
                <a:tc>
                  <a:txBody>
                    <a:bodyPr/>
                    <a:lstStyle/>
                    <a:p>
                      <a:r>
                        <a:rPr lang="en-US" dirty="0" err="1"/>
                        <a:t>Prof.Ir</a:t>
                      </a:r>
                      <a:r>
                        <a:rPr lang="en-US" dirty="0"/>
                        <a:t>. </a:t>
                      </a:r>
                      <a:r>
                        <a:rPr lang="en-US" dirty="0" err="1"/>
                        <a:t>Handayani</a:t>
                      </a:r>
                      <a:r>
                        <a:rPr lang="en-US" dirty="0"/>
                        <a:t> </a:t>
                      </a:r>
                      <a:r>
                        <a:rPr lang="en-US" dirty="0" err="1"/>
                        <a:t>Tjandrasa</a:t>
                      </a:r>
                      <a:r>
                        <a:rPr lang="en-US" dirty="0"/>
                        <a:t>, </a:t>
                      </a:r>
                      <a:r>
                        <a:rPr lang="en-US" dirty="0" err="1"/>
                        <a:t>M.Sc</a:t>
                      </a:r>
                      <a:r>
                        <a:rPr lang="en-US" dirty="0"/>
                        <a:t>, </a:t>
                      </a:r>
                      <a:r>
                        <a:rPr lang="en-US" dirty="0" err="1"/>
                        <a:t>Ph.D</a:t>
                      </a:r>
                      <a:endParaRPr lang="en-US" baseline="0" dirty="0"/>
                    </a:p>
                    <a:p>
                      <a:r>
                        <a:rPr lang="en-US" baseline="0" dirty="0"/>
                        <a:t>Dr. Eng. Chastine Fatichah, </a:t>
                      </a:r>
                      <a:r>
                        <a:rPr lang="en-US" baseline="0" dirty="0" err="1"/>
                        <a:t>S.Kom</a:t>
                      </a:r>
                      <a:r>
                        <a:rPr lang="en-US" baseline="0" dirty="0"/>
                        <a:t>, </a:t>
                      </a:r>
                      <a:r>
                        <a:rPr lang="en-US" baseline="0" dirty="0" err="1"/>
                        <a:t>M.Kom</a:t>
                      </a:r>
                      <a:endParaRPr lang="en-US" baseline="0" dirty="0"/>
                    </a:p>
                    <a:p>
                      <a:r>
                        <a:rPr lang="en-US" baseline="0" dirty="0" err="1"/>
                        <a:t>Dinial</a:t>
                      </a:r>
                      <a:r>
                        <a:rPr lang="en-US" baseline="0" dirty="0"/>
                        <a:t>  </a:t>
                      </a:r>
                      <a:r>
                        <a:rPr lang="en-US" baseline="0" dirty="0" err="1"/>
                        <a:t>Utami</a:t>
                      </a:r>
                      <a:r>
                        <a:rPr lang="en-US" baseline="0" dirty="0"/>
                        <a:t> </a:t>
                      </a:r>
                      <a:r>
                        <a:rPr lang="en-US" baseline="0" dirty="0" err="1"/>
                        <a:t>Nurul</a:t>
                      </a:r>
                      <a:r>
                        <a:rPr lang="en-US" baseline="0" dirty="0"/>
                        <a:t> </a:t>
                      </a:r>
                      <a:r>
                        <a:rPr lang="en-US" baseline="0" dirty="0" err="1"/>
                        <a:t>Qomariah</a:t>
                      </a:r>
                      <a:endParaRPr lang="en-US" dirty="0"/>
                    </a:p>
                  </a:txBody>
                  <a:tcPr/>
                </a:tc>
                <a:extLst>
                  <a:ext uri="{0D108BD9-81ED-4DB2-BD59-A6C34878D82A}">
                    <a16:rowId xmlns:a16="http://schemas.microsoft.com/office/drawing/2014/main" val="2017210903"/>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977799"/>
            <a:ext cx="6324600" cy="4114800"/>
          </a:xfrm>
          <a:prstGeom prst="rect">
            <a:avLst/>
          </a:prstGeom>
        </p:spPr>
      </p:pic>
      <p:sp>
        <p:nvSpPr>
          <p:cNvPr id="8" name="TextBox 7">
            <a:extLst>
              <a:ext uri="{FF2B5EF4-FFF2-40B4-BE49-F238E27FC236}">
                <a16:creationId xmlns:a16="http://schemas.microsoft.com/office/drawing/2014/main" id="{B535DF73-3A1F-49B4-9548-AFF1A5617059}"/>
              </a:ext>
            </a:extLst>
          </p:cNvPr>
          <p:cNvSpPr txBox="1"/>
          <p:nvPr/>
        </p:nvSpPr>
        <p:spPr>
          <a:xfrm>
            <a:off x="13425" y="1242182"/>
            <a:ext cx="6145618" cy="523220"/>
          </a:xfrm>
          <a:prstGeom prst="rect">
            <a:avLst/>
          </a:prstGeom>
          <a:noFill/>
        </p:spPr>
        <p:txBody>
          <a:bodyPr wrap="square">
            <a:spAutoFit/>
          </a:bodyPr>
          <a:lstStyle/>
          <a:p>
            <a:pPr algn="ctr"/>
            <a:r>
              <a:rPr lang="en-US" sz="2800" b="1" dirty="0" err="1">
                <a:solidFill>
                  <a:srgbClr val="002060"/>
                </a:solidFill>
                <a:latin typeface="Myriad Pro" panose="020B0503030403020204" pitchFamily="34" charset="0"/>
                <a:cs typeface="Myriad Arabic" panose="01010101010101010101" pitchFamily="50" charset="-78"/>
              </a:rPr>
              <a:t>Deteksi</a:t>
            </a:r>
            <a:r>
              <a:rPr lang="en-US" sz="2800" b="1" dirty="0">
                <a:solidFill>
                  <a:srgbClr val="002060"/>
                </a:solidFill>
                <a:latin typeface="Myriad Pro" panose="020B0503030403020204" pitchFamily="34" charset="0"/>
                <a:cs typeface="Myriad Arabic" panose="01010101010101010101" pitchFamily="50" charset="-78"/>
              </a:rPr>
              <a:t> Diabetic Retinopathy</a:t>
            </a:r>
            <a:endParaRPr lang="en-ID" sz="2800" b="1" dirty="0">
              <a:solidFill>
                <a:srgbClr val="002060"/>
              </a:solidFill>
              <a:latin typeface="Myriad Pro" panose="020B0503030403020204" pitchFamily="34" charset="0"/>
              <a:cs typeface="Myriad Arabic" panose="01010101010101010101" pitchFamily="50" charset="-78"/>
            </a:endParaRPr>
          </a:p>
        </p:txBody>
      </p:sp>
    </p:spTree>
    <p:extLst>
      <p:ext uri="{BB962C8B-B14F-4D97-AF65-F5344CB8AC3E}">
        <p14:creationId xmlns:p14="http://schemas.microsoft.com/office/powerpoint/2010/main" val="2263580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C41A-ED13-491E-B872-D39A913A34B9}"/>
              </a:ext>
            </a:extLst>
          </p:cNvPr>
          <p:cNvSpPr>
            <a:spLocks noGrp="1"/>
          </p:cNvSpPr>
          <p:nvPr>
            <p:ph type="title"/>
          </p:nvPr>
        </p:nvSpPr>
        <p:spPr>
          <a:xfrm>
            <a:off x="999460" y="553"/>
            <a:ext cx="10217889" cy="857712"/>
          </a:xfrm>
        </p:spPr>
        <p:txBody>
          <a:bodyPr>
            <a:normAutofit/>
          </a:bodyPr>
          <a:lstStyle/>
          <a:p>
            <a:r>
              <a:rPr lang="en-US" dirty="0"/>
              <a:t>RISET AI – ITS : eHealth and Telemedicine di ITS</a:t>
            </a:r>
          </a:p>
        </p:txBody>
      </p:sp>
      <p:sp>
        <p:nvSpPr>
          <p:cNvPr id="3" name="Content Placeholder 2">
            <a:extLst>
              <a:ext uri="{FF2B5EF4-FFF2-40B4-BE49-F238E27FC236}">
                <a16:creationId xmlns:a16="http://schemas.microsoft.com/office/drawing/2014/main" id="{852F7868-D004-417D-A2E4-66127EF59A40}"/>
              </a:ext>
            </a:extLst>
          </p:cNvPr>
          <p:cNvSpPr>
            <a:spLocks noGrp="1"/>
          </p:cNvSpPr>
          <p:nvPr>
            <p:ph idx="1"/>
          </p:nvPr>
        </p:nvSpPr>
        <p:spPr>
          <a:xfrm>
            <a:off x="838200" y="1825625"/>
            <a:ext cx="3320312" cy="4351338"/>
          </a:xfrm>
        </p:spPr>
        <p:txBody>
          <a:bodyPr/>
          <a:lstStyle/>
          <a:p>
            <a:endParaRPr lang="en-US"/>
          </a:p>
          <a:p>
            <a:endParaRPr lang="en-US"/>
          </a:p>
        </p:txBody>
      </p:sp>
      <p:sp>
        <p:nvSpPr>
          <p:cNvPr id="7" name="Slide Number Placeholder 6">
            <a:extLst>
              <a:ext uri="{FF2B5EF4-FFF2-40B4-BE49-F238E27FC236}">
                <a16:creationId xmlns:a16="http://schemas.microsoft.com/office/drawing/2014/main" id="{40E6E2D2-7F47-44C1-B270-DB651D781F32}"/>
              </a:ext>
            </a:extLst>
          </p:cNvPr>
          <p:cNvSpPr>
            <a:spLocks noGrp="1"/>
          </p:cNvSpPr>
          <p:nvPr>
            <p:ph type="sldNum" sz="quarter" idx="12"/>
          </p:nvPr>
        </p:nvSpPr>
        <p:spPr/>
        <p:txBody>
          <a:bodyPr/>
          <a:lstStyle/>
          <a:p>
            <a:fld id="{081854C5-7854-4C07-B5CA-D5952F09659C}" type="slidenum">
              <a:rPr lang="en-ID" smtClean="0"/>
              <a:pPr/>
              <a:t>24</a:t>
            </a:fld>
            <a:endParaRPr lang="en-ID"/>
          </a:p>
        </p:txBody>
      </p:sp>
      <p:sp>
        <p:nvSpPr>
          <p:cNvPr id="4" name="Rectangle 3">
            <a:extLst>
              <a:ext uri="{FF2B5EF4-FFF2-40B4-BE49-F238E27FC236}">
                <a16:creationId xmlns:a16="http://schemas.microsoft.com/office/drawing/2014/main" id="{2C4AAF6C-B825-4BAA-B1CC-030E18DBFE4B}"/>
              </a:ext>
            </a:extLst>
          </p:cNvPr>
          <p:cNvSpPr/>
          <p:nvPr/>
        </p:nvSpPr>
        <p:spPr>
          <a:xfrm>
            <a:off x="838200" y="1310791"/>
            <a:ext cx="4676665" cy="461665"/>
          </a:xfrm>
          <a:prstGeom prst="rect">
            <a:avLst/>
          </a:prstGeom>
        </p:spPr>
        <p:txBody>
          <a:bodyPr wrap="none">
            <a:spAutoFit/>
          </a:bodyPr>
          <a:lstStyle/>
          <a:p>
            <a:r>
              <a:rPr lang="en-US" sz="2400" b="1"/>
              <a:t>Intelligent Teledermatology System</a:t>
            </a:r>
          </a:p>
        </p:txBody>
      </p:sp>
      <p:pic>
        <p:nvPicPr>
          <p:cNvPr id="9" name="Picture 8">
            <a:extLst>
              <a:ext uri="{FF2B5EF4-FFF2-40B4-BE49-F238E27FC236}">
                <a16:creationId xmlns:a16="http://schemas.microsoft.com/office/drawing/2014/main" id="{A7653AF4-0AEB-419A-87DB-4FE1123C77D8}"/>
              </a:ext>
            </a:extLst>
          </p:cNvPr>
          <p:cNvPicPr>
            <a:picLocks noChangeAspect="1"/>
          </p:cNvPicPr>
          <p:nvPr/>
        </p:nvPicPr>
        <p:blipFill>
          <a:blip r:embed="rId2"/>
          <a:stretch>
            <a:fillRect/>
          </a:stretch>
        </p:blipFill>
        <p:spPr>
          <a:xfrm>
            <a:off x="907577" y="1772456"/>
            <a:ext cx="10072044" cy="3147869"/>
          </a:xfrm>
          <a:prstGeom prst="rect">
            <a:avLst/>
          </a:prstGeom>
        </p:spPr>
      </p:pic>
      <p:graphicFrame>
        <p:nvGraphicFramePr>
          <p:cNvPr id="10" name="Table 21">
            <a:extLst>
              <a:ext uri="{FF2B5EF4-FFF2-40B4-BE49-F238E27FC236}">
                <a16:creationId xmlns:a16="http://schemas.microsoft.com/office/drawing/2014/main" id="{A3FD5AF4-6729-4DF4-B374-1C311E382336}"/>
              </a:ext>
            </a:extLst>
          </p:cNvPr>
          <p:cNvGraphicFramePr>
            <a:graphicFrameLocks noGrp="1"/>
          </p:cNvGraphicFramePr>
          <p:nvPr>
            <p:extLst>
              <p:ext uri="{D42A27DB-BD31-4B8C-83A1-F6EECF244321}">
                <p14:modId xmlns:p14="http://schemas.microsoft.com/office/powerpoint/2010/main" val="447592342"/>
              </p:ext>
            </p:extLst>
          </p:nvPr>
        </p:nvGraphicFramePr>
        <p:xfrm>
          <a:off x="4884059" y="5236871"/>
          <a:ext cx="6619223" cy="1005840"/>
        </p:xfrm>
        <a:graphic>
          <a:graphicData uri="http://schemas.openxmlformats.org/drawingml/2006/table">
            <a:tbl>
              <a:tblPr firstRow="1" bandRow="1">
                <a:tableStyleId>{5C22544A-7EE6-4342-B048-85BDC9FD1C3A}</a:tableStyleId>
              </a:tblPr>
              <a:tblGrid>
                <a:gridCol w="470257">
                  <a:extLst>
                    <a:ext uri="{9D8B030D-6E8A-4147-A177-3AD203B41FA5}">
                      <a16:colId xmlns:a16="http://schemas.microsoft.com/office/drawing/2014/main" val="3169544652"/>
                    </a:ext>
                  </a:extLst>
                </a:gridCol>
                <a:gridCol w="1520085">
                  <a:extLst>
                    <a:ext uri="{9D8B030D-6E8A-4147-A177-3AD203B41FA5}">
                      <a16:colId xmlns:a16="http://schemas.microsoft.com/office/drawing/2014/main" val="1862412263"/>
                    </a:ext>
                  </a:extLst>
                </a:gridCol>
                <a:gridCol w="4628881">
                  <a:extLst>
                    <a:ext uri="{9D8B030D-6E8A-4147-A177-3AD203B41FA5}">
                      <a16:colId xmlns:a16="http://schemas.microsoft.com/office/drawing/2014/main" val="30657910"/>
                    </a:ext>
                  </a:extLst>
                </a:gridCol>
              </a:tblGrid>
              <a:tr h="301097">
                <a:tc>
                  <a:txBody>
                    <a:bodyPr/>
                    <a:lstStyle/>
                    <a:p>
                      <a:r>
                        <a:rPr lang="en-US" dirty="0"/>
                        <a:t>No</a:t>
                      </a:r>
                    </a:p>
                  </a:txBody>
                  <a:tcPr/>
                </a:tc>
                <a:tc>
                  <a:txBody>
                    <a:bodyPr/>
                    <a:lstStyle/>
                    <a:p>
                      <a:r>
                        <a:rPr lang="en-US" dirty="0" err="1"/>
                        <a:t>Institusi</a:t>
                      </a:r>
                      <a:endParaRPr lang="en-US" dirty="0"/>
                    </a:p>
                  </a:txBody>
                  <a:tcPr/>
                </a:tc>
                <a:tc>
                  <a:txBody>
                    <a:bodyPr/>
                    <a:lstStyle/>
                    <a:p>
                      <a:r>
                        <a:rPr lang="en-US" dirty="0"/>
                        <a:t>Inventor/ </a:t>
                      </a:r>
                      <a:r>
                        <a:rPr lang="en-US" dirty="0" err="1"/>
                        <a:t>Peneliti</a:t>
                      </a:r>
                      <a:endParaRPr lang="en-US" dirty="0"/>
                    </a:p>
                  </a:txBody>
                  <a:tcPr/>
                </a:tc>
                <a:extLst>
                  <a:ext uri="{0D108BD9-81ED-4DB2-BD59-A6C34878D82A}">
                    <a16:rowId xmlns:a16="http://schemas.microsoft.com/office/drawing/2014/main" val="2550712455"/>
                  </a:ext>
                </a:extLst>
              </a:tr>
              <a:tr h="420712">
                <a:tc>
                  <a:txBody>
                    <a:bodyPr/>
                    <a:lstStyle/>
                    <a:p>
                      <a:r>
                        <a:rPr lang="en-US"/>
                        <a:t>1</a:t>
                      </a:r>
                    </a:p>
                  </a:txBody>
                  <a:tcPr/>
                </a:tc>
                <a:tc>
                  <a:txBody>
                    <a:bodyPr/>
                    <a:lstStyle/>
                    <a:p>
                      <a:r>
                        <a:rPr lang="en-US" dirty="0"/>
                        <a:t>Inventor/ </a:t>
                      </a:r>
                      <a:r>
                        <a:rPr lang="en-US" dirty="0" err="1"/>
                        <a:t>Peneliti</a:t>
                      </a:r>
                      <a:r>
                        <a:rPr lang="en-US" dirty="0"/>
                        <a:t> ITS</a:t>
                      </a:r>
                    </a:p>
                  </a:txBody>
                  <a:tcPr/>
                </a:tc>
                <a:tc>
                  <a:txBody>
                    <a:bodyPr/>
                    <a:lstStyle/>
                    <a:p>
                      <a:r>
                        <a:rPr lang="en-US" dirty="0"/>
                        <a:t>Dr. I </a:t>
                      </a:r>
                      <a:r>
                        <a:rPr lang="en-US" dirty="0" err="1"/>
                        <a:t>Ketut</a:t>
                      </a:r>
                      <a:r>
                        <a:rPr lang="en-US" dirty="0"/>
                        <a:t> Eddy </a:t>
                      </a:r>
                      <a:r>
                        <a:rPr lang="en-US" dirty="0" err="1"/>
                        <a:t>Purnama</a:t>
                      </a:r>
                      <a:endParaRPr lang="en-US" dirty="0"/>
                    </a:p>
                  </a:txBody>
                  <a:tcPr/>
                </a:tc>
                <a:extLst>
                  <a:ext uri="{0D108BD9-81ED-4DB2-BD59-A6C34878D82A}">
                    <a16:rowId xmlns:a16="http://schemas.microsoft.com/office/drawing/2014/main" val="2017210903"/>
                  </a:ext>
                </a:extLst>
              </a:tr>
            </a:tbl>
          </a:graphicData>
        </a:graphic>
      </p:graphicFrame>
    </p:spTree>
    <p:extLst>
      <p:ext uri="{BB962C8B-B14F-4D97-AF65-F5344CB8AC3E}">
        <p14:creationId xmlns:p14="http://schemas.microsoft.com/office/powerpoint/2010/main" val="1535503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75"/>
          <p:cNvSpPr txBox="1">
            <a:spLocks noGrp="1"/>
          </p:cNvSpPr>
          <p:nvPr>
            <p:ph type="title"/>
          </p:nvPr>
        </p:nvSpPr>
        <p:spPr>
          <a:xfrm>
            <a:off x="212371" y="27432"/>
            <a:ext cx="12322629" cy="108291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400"/>
              <a:buFont typeface="Calibri"/>
              <a:buNone/>
            </a:pPr>
            <a:r>
              <a:rPr lang="en-US" sz="2800" dirty="0"/>
              <a:t>RISET AI – ITS</a:t>
            </a:r>
            <a:br>
              <a:rPr lang="en-US" sz="2800" dirty="0"/>
            </a:br>
            <a:r>
              <a:rPr lang="en-US" sz="2800" dirty="0"/>
              <a:t>Computer-aided Diagnosis System for Osteoporosis</a:t>
            </a:r>
            <a:endParaRPr sz="2400" dirty="0"/>
          </a:p>
        </p:txBody>
      </p:sp>
      <p:grpSp>
        <p:nvGrpSpPr>
          <p:cNvPr id="1223" name="Google Shape;1223;p75"/>
          <p:cNvGrpSpPr/>
          <p:nvPr/>
        </p:nvGrpSpPr>
        <p:grpSpPr>
          <a:xfrm>
            <a:off x="67412" y="1083642"/>
            <a:ext cx="5868943" cy="5801059"/>
            <a:chOff x="437328" y="-26701"/>
            <a:chExt cx="5868943" cy="5801059"/>
          </a:xfrm>
        </p:grpSpPr>
        <p:sp>
          <p:nvSpPr>
            <p:cNvPr id="1224" name="Google Shape;1224;p75"/>
            <p:cNvSpPr/>
            <p:nvPr/>
          </p:nvSpPr>
          <p:spPr>
            <a:xfrm>
              <a:off x="1838936" y="1252481"/>
              <a:ext cx="3188153" cy="3188153"/>
            </a:xfrm>
            <a:prstGeom prst="ellipse">
              <a:avLst/>
            </a:prstGeom>
            <a:solidFill>
              <a:schemeClr val="accent2">
                <a:alpha val="49803"/>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5"/>
            <p:cNvSpPr txBox="1"/>
            <p:nvPr/>
          </p:nvSpPr>
          <p:spPr>
            <a:xfrm>
              <a:off x="2305830" y="1719375"/>
              <a:ext cx="2254365" cy="225436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CAD System for Osteoporosis</a:t>
              </a:r>
              <a:endParaRPr/>
            </a:p>
          </p:txBody>
        </p:sp>
        <p:sp>
          <p:nvSpPr>
            <p:cNvPr id="1226" name="Google Shape;1226;p75"/>
            <p:cNvSpPr/>
            <p:nvPr/>
          </p:nvSpPr>
          <p:spPr>
            <a:xfrm>
              <a:off x="2603503" y="-26701"/>
              <a:ext cx="1659019" cy="1594076"/>
            </a:xfrm>
            <a:prstGeom prst="ellipse">
              <a:avLst/>
            </a:prstGeom>
            <a:solidFill>
              <a:schemeClr val="accent3">
                <a:alpha val="49803"/>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75"/>
            <p:cNvSpPr txBox="1"/>
            <p:nvPr/>
          </p:nvSpPr>
          <p:spPr>
            <a:xfrm>
              <a:off x="2846461" y="206746"/>
              <a:ext cx="1173103" cy="1127182"/>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Teeth Segmentation</a:t>
              </a:r>
              <a:endParaRPr/>
            </a:p>
          </p:txBody>
        </p:sp>
        <p:sp>
          <p:nvSpPr>
            <p:cNvPr id="1228" name="Google Shape;1228;p75"/>
            <p:cNvSpPr/>
            <p:nvPr/>
          </p:nvSpPr>
          <p:spPr>
            <a:xfrm>
              <a:off x="4712195" y="2049519"/>
              <a:ext cx="1594076" cy="1594076"/>
            </a:xfrm>
            <a:prstGeom prst="ellipse">
              <a:avLst/>
            </a:prstGeom>
            <a:solidFill>
              <a:schemeClr val="accent4">
                <a:alpha val="49803"/>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5"/>
            <p:cNvSpPr txBox="1"/>
            <p:nvPr/>
          </p:nvSpPr>
          <p:spPr>
            <a:xfrm>
              <a:off x="4945642" y="2282966"/>
              <a:ext cx="1127182" cy="1127182"/>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Cortical bone width measurement</a:t>
              </a:r>
              <a:endParaRPr/>
            </a:p>
          </p:txBody>
        </p:sp>
        <p:sp>
          <p:nvSpPr>
            <p:cNvPr id="1230" name="Google Shape;1230;p75"/>
            <p:cNvSpPr/>
            <p:nvPr/>
          </p:nvSpPr>
          <p:spPr>
            <a:xfrm>
              <a:off x="2495608" y="4071199"/>
              <a:ext cx="1874809" cy="1703159"/>
            </a:xfrm>
            <a:prstGeom prst="ellipse">
              <a:avLst/>
            </a:prstGeom>
            <a:solidFill>
              <a:srgbClr val="599BD5">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5"/>
            <p:cNvSpPr txBox="1"/>
            <p:nvPr/>
          </p:nvSpPr>
          <p:spPr>
            <a:xfrm>
              <a:off x="2770167" y="4320621"/>
              <a:ext cx="1325691" cy="1204315"/>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Osteoporosis detection</a:t>
              </a:r>
              <a:endParaRPr/>
            </a:p>
          </p:txBody>
        </p:sp>
        <p:sp>
          <p:nvSpPr>
            <p:cNvPr id="1232" name="Google Shape;1232;p75"/>
            <p:cNvSpPr/>
            <p:nvPr/>
          </p:nvSpPr>
          <p:spPr>
            <a:xfrm>
              <a:off x="437328" y="1983588"/>
              <a:ext cx="1838926" cy="1725938"/>
            </a:xfrm>
            <a:prstGeom prst="ellipse">
              <a:avLst/>
            </a:prstGeom>
            <a:solidFill>
              <a:schemeClr val="accent6">
                <a:alpha val="49803"/>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5"/>
            <p:cNvSpPr txBox="1"/>
            <p:nvPr/>
          </p:nvSpPr>
          <p:spPr>
            <a:xfrm>
              <a:off x="706632" y="2236346"/>
              <a:ext cx="1300318" cy="1220422"/>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Trabecular bone &amp; cortical bone segmentation</a:t>
              </a:r>
              <a:endParaRPr/>
            </a:p>
          </p:txBody>
        </p:sp>
      </p:grpSp>
      <p:sp>
        <p:nvSpPr>
          <p:cNvPr id="1234" name="Google Shape;123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1235" name="Google Shape;1235;p75"/>
          <p:cNvSpPr txBox="1"/>
          <p:nvPr/>
        </p:nvSpPr>
        <p:spPr>
          <a:xfrm>
            <a:off x="6373685" y="5753355"/>
            <a:ext cx="5490101" cy="646331"/>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Research project : Prof. </a:t>
            </a:r>
            <a:r>
              <a:rPr lang="en-US" sz="1800" dirty="0" err="1">
                <a:solidFill>
                  <a:schemeClr val="dk1"/>
                </a:solidFill>
                <a:latin typeface="Calibri"/>
                <a:ea typeface="Calibri"/>
                <a:cs typeface="Calibri"/>
                <a:sym typeface="Calibri"/>
              </a:rPr>
              <a:t>Agus</a:t>
            </a:r>
            <a:r>
              <a:rPr lang="en-US" sz="1800" dirty="0">
                <a:solidFill>
                  <a:schemeClr val="dk1"/>
                </a:solidFill>
                <a:latin typeface="Calibri"/>
                <a:ea typeface="Calibri"/>
                <a:cs typeface="Calibri"/>
                <a:sym typeface="Calibri"/>
              </a:rPr>
              <a:t> Zainal A &amp; team</a:t>
            </a:r>
            <a:endParaRPr dirty="0"/>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Intelligent Computing &amp; Vision Laboratory</a:t>
            </a:r>
            <a:endParaRPr dirty="0"/>
          </a:p>
        </p:txBody>
      </p:sp>
      <p:pic>
        <p:nvPicPr>
          <p:cNvPr id="1236" name="Google Shape;1236;p75"/>
          <p:cNvPicPr preferRelativeResize="0">
            <a:picLocks noGrp="1"/>
          </p:cNvPicPr>
          <p:nvPr>
            <p:ph type="body" idx="2"/>
          </p:nvPr>
        </p:nvPicPr>
        <p:blipFill rotWithShape="1">
          <a:blip r:embed="rId3">
            <a:alphaModFix/>
          </a:blip>
          <a:srcRect/>
          <a:stretch/>
        </p:blipFill>
        <p:spPr>
          <a:xfrm>
            <a:off x="6151479" y="1346301"/>
            <a:ext cx="5977409" cy="417109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76"/>
          <p:cNvSpPr txBox="1">
            <a:spLocks noGrp="1"/>
          </p:cNvSpPr>
          <p:nvPr>
            <p:ph type="title"/>
          </p:nvPr>
        </p:nvSpPr>
        <p:spPr>
          <a:xfrm>
            <a:off x="212371" y="27432"/>
            <a:ext cx="11738837" cy="108291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200"/>
              <a:buFont typeface="Calibri"/>
              <a:buNone/>
            </a:pPr>
            <a:r>
              <a:rPr lang="en-US" sz="2800" dirty="0"/>
              <a:t>RISET AI – ITS</a:t>
            </a:r>
            <a:br>
              <a:rPr lang="en-US" sz="2800" dirty="0"/>
            </a:br>
            <a:r>
              <a:rPr lang="en-US" sz="2800" dirty="0"/>
              <a:t>Computer-aided Diagnosis System for Leukemia Types</a:t>
            </a:r>
            <a:endParaRPr sz="2800" dirty="0"/>
          </a:p>
        </p:txBody>
      </p:sp>
      <p:grpSp>
        <p:nvGrpSpPr>
          <p:cNvPr id="1242" name="Google Shape;1242;p76"/>
          <p:cNvGrpSpPr/>
          <p:nvPr/>
        </p:nvGrpSpPr>
        <p:grpSpPr>
          <a:xfrm>
            <a:off x="49507" y="906812"/>
            <a:ext cx="5559250" cy="5513042"/>
            <a:chOff x="-162864" y="35490"/>
            <a:chExt cx="5559250" cy="5513042"/>
          </a:xfrm>
        </p:grpSpPr>
        <p:sp>
          <p:nvSpPr>
            <p:cNvPr id="1243" name="Google Shape;1243;p76"/>
            <p:cNvSpPr/>
            <p:nvPr/>
          </p:nvSpPr>
          <p:spPr>
            <a:xfrm>
              <a:off x="1372218" y="1489529"/>
              <a:ext cx="2497453" cy="2551100"/>
            </a:xfrm>
            <a:prstGeom prst="ellipse">
              <a:avLst/>
            </a:prstGeom>
            <a:solidFill>
              <a:schemeClr val="accent2">
                <a:alpha val="49803"/>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6"/>
            <p:cNvSpPr txBox="1"/>
            <p:nvPr/>
          </p:nvSpPr>
          <p:spPr>
            <a:xfrm>
              <a:off x="1737962" y="1863129"/>
              <a:ext cx="1765965" cy="18039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CAD System for Leukemia types</a:t>
              </a:r>
              <a:endParaRPr/>
            </a:p>
          </p:txBody>
        </p:sp>
        <p:sp>
          <p:nvSpPr>
            <p:cNvPr id="1245" name="Google Shape;1245;p76"/>
            <p:cNvSpPr/>
            <p:nvPr/>
          </p:nvSpPr>
          <p:spPr>
            <a:xfrm>
              <a:off x="1799469" y="35490"/>
              <a:ext cx="1642949" cy="1678177"/>
            </a:xfrm>
            <a:prstGeom prst="ellipse">
              <a:avLst/>
            </a:prstGeom>
            <a:solidFill>
              <a:schemeClr val="accent3">
                <a:alpha val="49803"/>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6"/>
            <p:cNvSpPr txBox="1"/>
            <p:nvPr/>
          </p:nvSpPr>
          <p:spPr>
            <a:xfrm>
              <a:off x="2040073" y="281253"/>
              <a:ext cx="1161741" cy="1186651"/>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WBC Segmentation</a:t>
              </a:r>
              <a:endParaRPr/>
            </a:p>
          </p:txBody>
        </p:sp>
        <p:sp>
          <p:nvSpPr>
            <p:cNvPr id="1247" name="Google Shape;1247;p76"/>
            <p:cNvSpPr/>
            <p:nvPr/>
          </p:nvSpPr>
          <p:spPr>
            <a:xfrm>
              <a:off x="3626504" y="1902498"/>
              <a:ext cx="1769882" cy="1725162"/>
            </a:xfrm>
            <a:prstGeom prst="ellipse">
              <a:avLst/>
            </a:prstGeom>
            <a:solidFill>
              <a:schemeClr val="accent4">
                <a:alpha val="49803"/>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6"/>
            <p:cNvSpPr txBox="1"/>
            <p:nvPr/>
          </p:nvSpPr>
          <p:spPr>
            <a:xfrm>
              <a:off x="3885697" y="2155142"/>
              <a:ext cx="1251496" cy="121987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Leukemia types diagnosis</a:t>
              </a:r>
              <a:endParaRPr/>
            </a:p>
          </p:txBody>
        </p:sp>
        <p:sp>
          <p:nvSpPr>
            <p:cNvPr id="1249" name="Google Shape;1249;p76"/>
            <p:cNvSpPr/>
            <p:nvPr/>
          </p:nvSpPr>
          <p:spPr>
            <a:xfrm>
              <a:off x="1701893" y="3762626"/>
              <a:ext cx="1838102" cy="1785906"/>
            </a:xfrm>
            <a:prstGeom prst="ellipse">
              <a:avLst/>
            </a:prstGeom>
            <a:solidFill>
              <a:srgbClr val="599BD5">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6"/>
            <p:cNvSpPr txBox="1"/>
            <p:nvPr/>
          </p:nvSpPr>
          <p:spPr>
            <a:xfrm>
              <a:off x="1971077" y="4024166"/>
              <a:ext cx="1299734" cy="126282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WBC type classification</a:t>
              </a:r>
              <a:endParaRPr/>
            </a:p>
          </p:txBody>
        </p:sp>
        <p:sp>
          <p:nvSpPr>
            <p:cNvPr id="1251" name="Google Shape;1251;p76"/>
            <p:cNvSpPr/>
            <p:nvPr/>
          </p:nvSpPr>
          <p:spPr>
            <a:xfrm>
              <a:off x="-162864" y="1860732"/>
              <a:ext cx="1786617" cy="1808694"/>
            </a:xfrm>
            <a:prstGeom prst="ellipse">
              <a:avLst/>
            </a:prstGeom>
            <a:solidFill>
              <a:schemeClr val="accent6">
                <a:alpha val="49803"/>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76"/>
            <p:cNvSpPr txBox="1"/>
            <p:nvPr/>
          </p:nvSpPr>
          <p:spPr>
            <a:xfrm>
              <a:off x="98780" y="2125609"/>
              <a:ext cx="1263329" cy="127894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WBC Splitting</a:t>
              </a:r>
              <a:endParaRPr/>
            </a:p>
          </p:txBody>
        </p:sp>
      </p:grpSp>
      <p:sp>
        <p:nvSpPr>
          <p:cNvPr id="1253" name="Google Shape;125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1254" name="Google Shape;1254;p76"/>
          <p:cNvPicPr preferRelativeResize="0"/>
          <p:nvPr/>
        </p:nvPicPr>
        <p:blipFill rotWithShape="1">
          <a:blip r:embed="rId3">
            <a:alphaModFix/>
          </a:blip>
          <a:srcRect/>
          <a:stretch/>
        </p:blipFill>
        <p:spPr>
          <a:xfrm>
            <a:off x="5625885" y="2864221"/>
            <a:ext cx="6566115" cy="3557190"/>
          </a:xfrm>
          <a:prstGeom prst="rect">
            <a:avLst/>
          </a:prstGeom>
          <a:noFill/>
          <a:ln>
            <a:noFill/>
          </a:ln>
        </p:spPr>
      </p:pic>
      <p:pic>
        <p:nvPicPr>
          <p:cNvPr id="1255" name="Google Shape;1255;p76"/>
          <p:cNvPicPr preferRelativeResize="0"/>
          <p:nvPr/>
        </p:nvPicPr>
        <p:blipFill rotWithShape="1">
          <a:blip r:embed="rId4">
            <a:alphaModFix/>
          </a:blip>
          <a:srcRect/>
          <a:stretch/>
        </p:blipFill>
        <p:spPr>
          <a:xfrm>
            <a:off x="7220647" y="1044080"/>
            <a:ext cx="3275622" cy="1796003"/>
          </a:xfrm>
          <a:prstGeom prst="rect">
            <a:avLst/>
          </a:prstGeom>
          <a:noFill/>
          <a:ln>
            <a:noFill/>
          </a:ln>
        </p:spPr>
      </p:pic>
      <p:sp>
        <p:nvSpPr>
          <p:cNvPr id="1256" name="Google Shape;1256;p76"/>
          <p:cNvSpPr txBox="1"/>
          <p:nvPr/>
        </p:nvSpPr>
        <p:spPr>
          <a:xfrm>
            <a:off x="520257" y="6003044"/>
            <a:ext cx="5194179" cy="369332"/>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Research project : Dr. </a:t>
            </a:r>
            <a:r>
              <a:rPr lang="en-US" sz="1800" dirty="0" err="1">
                <a:solidFill>
                  <a:schemeClr val="dk1"/>
                </a:solidFill>
                <a:latin typeface="Calibri"/>
                <a:ea typeface="Calibri"/>
                <a:cs typeface="Calibri"/>
                <a:sym typeface="Calibri"/>
              </a:rPr>
              <a:t>Chastine</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Fatichah</a:t>
            </a:r>
            <a:r>
              <a:rPr lang="en-US" sz="1800" dirty="0">
                <a:solidFill>
                  <a:schemeClr val="dk1"/>
                </a:solidFill>
                <a:latin typeface="Calibri"/>
                <a:ea typeface="Calibri"/>
                <a:cs typeface="Calibri"/>
                <a:sym typeface="Calibri"/>
              </a:rPr>
              <a:t> &amp; team</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5E5CBC-6DA9-4BCE-8278-9E99760F5423}"/>
              </a:ext>
            </a:extLst>
          </p:cNvPr>
          <p:cNvSpPr txBox="1">
            <a:spLocks/>
          </p:cNvSpPr>
          <p:nvPr/>
        </p:nvSpPr>
        <p:spPr>
          <a:xfrm>
            <a:off x="1230313" y="934231"/>
            <a:ext cx="12480323" cy="69029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002060"/>
                </a:solidFill>
                <a:latin typeface="Myriad Pro" panose="020B0503030403020204" pitchFamily="34" charset="0"/>
                <a:cs typeface="Myriad Arabic" panose="01010101010101010101" pitchFamily="50" charset="-78"/>
              </a:rPr>
              <a:t>Simulation of Brain Surgery (</a:t>
            </a:r>
            <a:r>
              <a:rPr lang="en-US" sz="4000" b="1" dirty="0" err="1">
                <a:solidFill>
                  <a:srgbClr val="002060"/>
                </a:solidFill>
                <a:latin typeface="Myriad Pro" panose="020B0503030403020204" pitchFamily="34" charset="0"/>
                <a:cs typeface="Myriad Arabic" panose="01010101010101010101" pitchFamily="50" charset="-78"/>
              </a:rPr>
              <a:t>SimBaS</a:t>
            </a:r>
            <a:r>
              <a:rPr lang="en-US" sz="4000" b="1" dirty="0">
                <a:solidFill>
                  <a:srgbClr val="002060"/>
                </a:solidFill>
                <a:latin typeface="Myriad Pro" panose="020B0503030403020204" pitchFamily="34" charset="0"/>
                <a:cs typeface="Myriad Arabic" panose="01010101010101010101" pitchFamily="50" charset="-78"/>
              </a:rPr>
              <a:t>)</a:t>
            </a:r>
            <a:endParaRPr lang="en-ID" sz="4000" b="1" dirty="0">
              <a:solidFill>
                <a:srgbClr val="002060"/>
              </a:solidFill>
              <a:latin typeface="Myriad Pro" panose="020B0503030403020204" pitchFamily="34" charset="0"/>
              <a:cs typeface="Myriad Arabic" panose="01010101010101010101" pitchFamily="50" charset="-78"/>
            </a:endParaRPr>
          </a:p>
        </p:txBody>
      </p:sp>
      <p:sp>
        <p:nvSpPr>
          <p:cNvPr id="2" name="Title 1">
            <a:extLst>
              <a:ext uri="{FF2B5EF4-FFF2-40B4-BE49-F238E27FC236}">
                <a16:creationId xmlns:a16="http://schemas.microsoft.com/office/drawing/2014/main" id="{F77F34C2-5985-44CF-8D8D-F39B93B6EC54}"/>
              </a:ext>
            </a:extLst>
          </p:cNvPr>
          <p:cNvSpPr>
            <a:spLocks noGrp="1"/>
          </p:cNvSpPr>
          <p:nvPr>
            <p:ph type="title"/>
          </p:nvPr>
        </p:nvSpPr>
        <p:spPr/>
        <p:txBody>
          <a:bodyPr/>
          <a:lstStyle/>
          <a:p>
            <a:r>
              <a:rPr lang="en-US" dirty="0"/>
              <a:t>RISET AI – ITS BIDANG KESEHATAN</a:t>
            </a:r>
          </a:p>
        </p:txBody>
      </p:sp>
      <p:sp>
        <p:nvSpPr>
          <p:cNvPr id="19" name="Content Placeholder 2">
            <a:extLst>
              <a:ext uri="{FF2B5EF4-FFF2-40B4-BE49-F238E27FC236}">
                <a16:creationId xmlns:a16="http://schemas.microsoft.com/office/drawing/2014/main" id="{8AD83D92-31A0-4196-91D7-A515AC15AF66}"/>
              </a:ext>
            </a:extLst>
          </p:cNvPr>
          <p:cNvSpPr>
            <a:spLocks noGrp="1"/>
          </p:cNvSpPr>
          <p:nvPr>
            <p:ph idx="4294967295"/>
          </p:nvPr>
        </p:nvSpPr>
        <p:spPr>
          <a:xfrm>
            <a:off x="1038927" y="1840617"/>
            <a:ext cx="10961687" cy="3590925"/>
          </a:xfrm>
        </p:spPr>
        <p:txBody>
          <a:bodyPr>
            <a:normAutofit/>
          </a:bodyPr>
          <a:lstStyle/>
          <a:p>
            <a:pPr marL="114300" indent="0">
              <a:buNone/>
            </a:pPr>
            <a:r>
              <a:rPr lang="en-US" i="1" dirty="0" err="1"/>
              <a:t>Sistem</a:t>
            </a:r>
            <a:r>
              <a:rPr lang="en-US" i="1" dirty="0"/>
              <a:t> </a:t>
            </a:r>
            <a:r>
              <a:rPr lang="en-US" i="1" dirty="0" err="1"/>
              <a:t>untuk</a:t>
            </a:r>
            <a:r>
              <a:rPr lang="en-US" i="1" dirty="0"/>
              <a:t> medical learning dan </a:t>
            </a:r>
            <a:r>
              <a:rPr lang="en-US" i="1" dirty="0" err="1"/>
              <a:t>simulasi</a:t>
            </a:r>
            <a:r>
              <a:rPr lang="en-US" i="1" dirty="0"/>
              <a:t> </a:t>
            </a:r>
            <a:r>
              <a:rPr lang="en-US" i="1" dirty="0" err="1"/>
              <a:t>operasi</a:t>
            </a:r>
            <a:r>
              <a:rPr lang="en-US" i="1" dirty="0"/>
              <a:t> </a:t>
            </a:r>
            <a:r>
              <a:rPr lang="en-US" i="1" dirty="0" err="1"/>
              <a:t>otak</a:t>
            </a:r>
            <a:r>
              <a:rPr lang="en-US" i="1" dirty="0"/>
              <a:t> </a:t>
            </a:r>
            <a:r>
              <a:rPr lang="en-US" i="1" dirty="0" err="1"/>
              <a:t>menggunakan</a:t>
            </a:r>
            <a:r>
              <a:rPr lang="en-US" i="1" dirty="0"/>
              <a:t> mixed reality</a:t>
            </a:r>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nvGraphicFramePr>
        <p:xfrm>
          <a:off x="3784316" y="5369074"/>
          <a:ext cx="8127999" cy="741680"/>
        </p:xfrm>
        <a:graphic>
          <a:graphicData uri="http://schemas.openxmlformats.org/drawingml/2006/table">
            <a:tbl>
              <a:tblPr firstRow="1" bandRow="1">
                <a:tableStyleId>{5C22544A-7EE6-4342-B048-85BDC9FD1C3A}</a:tableStyleId>
              </a:tblPr>
              <a:tblGrid>
                <a:gridCol w="577447">
                  <a:extLst>
                    <a:ext uri="{9D8B030D-6E8A-4147-A177-3AD203B41FA5}">
                      <a16:colId xmlns:a16="http://schemas.microsoft.com/office/drawing/2014/main" val="3169544652"/>
                    </a:ext>
                  </a:extLst>
                </a:gridCol>
                <a:gridCol w="2524125">
                  <a:extLst>
                    <a:ext uri="{9D8B030D-6E8A-4147-A177-3AD203B41FA5}">
                      <a16:colId xmlns:a16="http://schemas.microsoft.com/office/drawing/2014/main" val="1862412263"/>
                    </a:ext>
                  </a:extLst>
                </a:gridCol>
                <a:gridCol w="5026427">
                  <a:extLst>
                    <a:ext uri="{9D8B030D-6E8A-4147-A177-3AD203B41FA5}">
                      <a16:colId xmlns:a16="http://schemas.microsoft.com/office/drawing/2014/main" val="30657910"/>
                    </a:ext>
                  </a:extLst>
                </a:gridCol>
              </a:tblGrid>
              <a:tr h="370840">
                <a:tc>
                  <a:txBody>
                    <a:bodyPr/>
                    <a:lstStyle/>
                    <a:p>
                      <a:r>
                        <a:rPr lang="en-US" dirty="0"/>
                        <a:t>No</a:t>
                      </a:r>
                    </a:p>
                  </a:txBody>
                  <a:tcPr/>
                </a:tc>
                <a:tc>
                  <a:txBody>
                    <a:bodyPr/>
                    <a:lstStyle/>
                    <a:p>
                      <a:r>
                        <a:rPr lang="en-US"/>
                        <a:t>Institusi</a:t>
                      </a:r>
                      <a:endParaRPr lang="en-US" dirty="0"/>
                    </a:p>
                  </a:txBody>
                  <a:tcPr/>
                </a:tc>
                <a:tc>
                  <a:txBody>
                    <a:bodyPr/>
                    <a:lstStyle/>
                    <a:p>
                      <a:r>
                        <a:rPr lang="en-US"/>
                        <a:t>Inventor/ Peneliti</a:t>
                      </a:r>
                    </a:p>
                  </a:txBody>
                  <a:tcPr/>
                </a:tc>
                <a:extLst>
                  <a:ext uri="{0D108BD9-81ED-4DB2-BD59-A6C34878D82A}">
                    <a16:rowId xmlns:a16="http://schemas.microsoft.com/office/drawing/2014/main" val="2550712455"/>
                  </a:ext>
                </a:extLst>
              </a:tr>
              <a:tr h="370840">
                <a:tc>
                  <a:txBody>
                    <a:bodyPr/>
                    <a:lstStyle/>
                    <a:p>
                      <a:r>
                        <a:rPr lang="en-US"/>
                        <a:t>1</a:t>
                      </a:r>
                    </a:p>
                  </a:txBody>
                  <a:tcPr/>
                </a:tc>
                <a:tc>
                  <a:txBody>
                    <a:bodyPr/>
                    <a:lstStyle/>
                    <a:p>
                      <a:r>
                        <a:rPr lang="en-US"/>
                        <a:t>Inventor/ Peneliti ITS</a:t>
                      </a:r>
                    </a:p>
                  </a:txBody>
                  <a:tcPr/>
                </a:tc>
                <a:tc>
                  <a:txBody>
                    <a:bodyPr/>
                    <a:lstStyle/>
                    <a:p>
                      <a:r>
                        <a:rPr lang="en-US" dirty="0"/>
                        <a:t>Prof. </a:t>
                      </a:r>
                      <a:r>
                        <a:rPr lang="en-US" dirty="0" err="1"/>
                        <a:t>Drs.Ec</a:t>
                      </a:r>
                      <a:r>
                        <a:rPr lang="en-US" dirty="0"/>
                        <a:t>. Ir. </a:t>
                      </a:r>
                      <a:r>
                        <a:rPr lang="en-US" dirty="0" err="1"/>
                        <a:t>Riyanarto</a:t>
                      </a:r>
                      <a:r>
                        <a:rPr lang="en-US" dirty="0"/>
                        <a:t> </a:t>
                      </a:r>
                      <a:r>
                        <a:rPr lang="en-US" dirty="0" err="1"/>
                        <a:t>Sarno</a:t>
                      </a:r>
                      <a:r>
                        <a:rPr lang="en-US" dirty="0"/>
                        <a:t>, M.Sc., Ph.D.</a:t>
                      </a:r>
                    </a:p>
                  </a:txBody>
                  <a:tcPr/>
                </a:tc>
                <a:extLst>
                  <a:ext uri="{0D108BD9-81ED-4DB2-BD59-A6C34878D82A}">
                    <a16:rowId xmlns:a16="http://schemas.microsoft.com/office/drawing/2014/main" val="2017210903"/>
                  </a:ext>
                </a:extLst>
              </a:tr>
            </a:tbl>
          </a:graphicData>
        </a:graphic>
      </p:graphicFrame>
      <p:pic>
        <p:nvPicPr>
          <p:cNvPr id="16" name="Picture 15">
            <a:extLst>
              <a:ext uri="{FF2B5EF4-FFF2-40B4-BE49-F238E27FC236}">
                <a16:creationId xmlns:a16="http://schemas.microsoft.com/office/drawing/2014/main" id="{E9652014-FEEF-4483-B1D7-8F64D6A0ECB9}"/>
              </a:ext>
            </a:extLst>
          </p:cNvPr>
          <p:cNvPicPr>
            <a:picLocks noChangeAspect="1"/>
          </p:cNvPicPr>
          <p:nvPr/>
        </p:nvPicPr>
        <p:blipFill>
          <a:blip r:embed="rId2"/>
          <a:stretch>
            <a:fillRect/>
          </a:stretch>
        </p:blipFill>
        <p:spPr>
          <a:xfrm>
            <a:off x="962560" y="2963840"/>
            <a:ext cx="2634145" cy="2189139"/>
          </a:xfrm>
          <a:prstGeom prst="rect">
            <a:avLst/>
          </a:prstGeom>
        </p:spPr>
      </p:pic>
      <p:pic>
        <p:nvPicPr>
          <p:cNvPr id="1026" name="Picture 2">
            <a:extLst>
              <a:ext uri="{FF2B5EF4-FFF2-40B4-BE49-F238E27FC236}">
                <a16:creationId xmlns:a16="http://schemas.microsoft.com/office/drawing/2014/main" id="{E8A13740-D22D-4F45-A930-5216E1FA4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129" y="2997384"/>
            <a:ext cx="3579964" cy="21555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08B2CD-BA95-4AF6-AB59-E4DA9FF9365C}"/>
              </a:ext>
            </a:extLst>
          </p:cNvPr>
          <p:cNvPicPr>
            <a:picLocks noChangeAspect="1"/>
          </p:cNvPicPr>
          <p:nvPr/>
        </p:nvPicPr>
        <p:blipFill>
          <a:blip r:embed="rId4"/>
          <a:stretch>
            <a:fillRect/>
          </a:stretch>
        </p:blipFill>
        <p:spPr>
          <a:xfrm>
            <a:off x="8005134" y="2995052"/>
            <a:ext cx="3668990" cy="2075084"/>
          </a:xfrm>
          <a:prstGeom prst="rect">
            <a:avLst/>
          </a:prstGeom>
        </p:spPr>
      </p:pic>
    </p:spTree>
    <p:extLst>
      <p:ext uri="{BB962C8B-B14F-4D97-AF65-F5344CB8AC3E}">
        <p14:creationId xmlns:p14="http://schemas.microsoft.com/office/powerpoint/2010/main" val="400668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2" name="Title 1">
            <a:extLst>
              <a:ext uri="{FF2B5EF4-FFF2-40B4-BE49-F238E27FC236}">
                <a16:creationId xmlns:a16="http://schemas.microsoft.com/office/drawing/2014/main" id="{612AACAD-73A8-4E0F-B617-5E9047090F27}"/>
              </a:ext>
            </a:extLst>
          </p:cNvPr>
          <p:cNvSpPr>
            <a:spLocks noGrp="1"/>
          </p:cNvSpPr>
          <p:nvPr>
            <p:ph type="title"/>
          </p:nvPr>
        </p:nvSpPr>
        <p:spPr/>
        <p:txBody>
          <a:bodyPr/>
          <a:lstStyle/>
          <a:p>
            <a:r>
              <a:rPr lang="en-US" dirty="0"/>
              <a:t>RISET AI – ITS BIDANG KESEHATAN</a:t>
            </a:r>
          </a:p>
        </p:txBody>
      </p:sp>
      <p:sp>
        <p:nvSpPr>
          <p:cNvPr id="1263" name="Google Shape;1263;p7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pic>
        <p:nvPicPr>
          <p:cNvPr id="1262" name="Google Shape;1262;p77"/>
          <p:cNvPicPr preferRelativeResize="0">
            <a:picLocks noGrp="1"/>
          </p:cNvPicPr>
          <p:nvPr>
            <p:ph type="body" idx="4294967295"/>
          </p:nvPr>
        </p:nvPicPr>
        <p:blipFill rotWithShape="1">
          <a:blip r:embed="rId3">
            <a:alphaModFix/>
          </a:blip>
          <a:srcRect/>
          <a:stretch/>
        </p:blipFill>
        <p:spPr>
          <a:xfrm>
            <a:off x="0" y="1970088"/>
            <a:ext cx="8432800" cy="3678237"/>
          </a:xfrm>
          <a:prstGeom prst="rect">
            <a:avLst/>
          </a:prstGeom>
          <a:noFill/>
          <a:ln>
            <a:noFill/>
          </a:ln>
        </p:spPr>
      </p:pic>
      <p:pic>
        <p:nvPicPr>
          <p:cNvPr id="1264" name="Google Shape;1264;p77"/>
          <p:cNvPicPr preferRelativeResize="0"/>
          <p:nvPr/>
        </p:nvPicPr>
        <p:blipFill rotWithShape="1">
          <a:blip r:embed="rId4">
            <a:alphaModFix/>
          </a:blip>
          <a:srcRect/>
          <a:stretch/>
        </p:blipFill>
        <p:spPr>
          <a:xfrm>
            <a:off x="9188268" y="2401989"/>
            <a:ext cx="2762940" cy="3093204"/>
          </a:xfrm>
          <a:prstGeom prst="rect">
            <a:avLst/>
          </a:prstGeom>
          <a:noFill/>
          <a:ln>
            <a:noFill/>
          </a:ln>
        </p:spPr>
      </p:pic>
      <p:sp>
        <p:nvSpPr>
          <p:cNvPr id="1265" name="Google Shape;1265;p77"/>
          <p:cNvSpPr txBox="1"/>
          <p:nvPr/>
        </p:nvSpPr>
        <p:spPr>
          <a:xfrm>
            <a:off x="540743" y="5900530"/>
            <a:ext cx="5106847" cy="369332"/>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Research project : Prof </a:t>
            </a:r>
            <a:r>
              <a:rPr lang="en-US" sz="1800" dirty="0" err="1">
                <a:solidFill>
                  <a:schemeClr val="dk1"/>
                </a:solidFill>
                <a:latin typeface="Calibri"/>
                <a:ea typeface="Calibri"/>
                <a:cs typeface="Calibri"/>
                <a:sym typeface="Calibri"/>
              </a:rPr>
              <a:t>Riyanarto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Sarno</a:t>
            </a:r>
            <a:r>
              <a:rPr lang="en-US" sz="1800" dirty="0">
                <a:solidFill>
                  <a:schemeClr val="dk1"/>
                </a:solidFill>
                <a:latin typeface="Calibri"/>
                <a:ea typeface="Calibri"/>
                <a:cs typeface="Calibri"/>
                <a:sym typeface="Calibri"/>
              </a:rPr>
              <a:t> &amp; team</a:t>
            </a:r>
            <a:endParaRPr dirty="0"/>
          </a:p>
        </p:txBody>
      </p:sp>
      <p:sp>
        <p:nvSpPr>
          <p:cNvPr id="9" name="TextBox 8">
            <a:extLst>
              <a:ext uri="{FF2B5EF4-FFF2-40B4-BE49-F238E27FC236}">
                <a16:creationId xmlns:a16="http://schemas.microsoft.com/office/drawing/2014/main" id="{C738317C-867C-453F-A3B3-8C9318BACEED}"/>
              </a:ext>
            </a:extLst>
          </p:cNvPr>
          <p:cNvSpPr txBox="1"/>
          <p:nvPr/>
        </p:nvSpPr>
        <p:spPr>
          <a:xfrm>
            <a:off x="653902" y="1021073"/>
            <a:ext cx="10699897" cy="830997"/>
          </a:xfrm>
          <a:prstGeom prst="rect">
            <a:avLst/>
          </a:prstGeom>
          <a:noFill/>
        </p:spPr>
        <p:txBody>
          <a:bodyPr wrap="square">
            <a:spAutoFit/>
          </a:bodyPr>
          <a:lstStyle/>
          <a:p>
            <a:r>
              <a:rPr lang="en-US" sz="2400" dirty="0">
                <a:solidFill>
                  <a:schemeClr val="tx1"/>
                </a:solidFill>
              </a:rPr>
              <a:t>Developing Accurate 3D Additive Manufacturing Generator based on Medical Images for Planning Cranioplasty Surgery and Craniofacial Reconstruction Surgery</a:t>
            </a:r>
            <a:endParaRPr 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9" name="Google Shape;1309;p80" descr="A picture containing drawing&#10;&#10;Description automatically generated"/>
          <p:cNvPicPr preferRelativeResize="0"/>
          <p:nvPr/>
        </p:nvPicPr>
        <p:blipFill rotWithShape="1">
          <a:blip r:embed="rId3">
            <a:alphaModFix/>
          </a:blip>
          <a:srcRect/>
          <a:stretch/>
        </p:blipFill>
        <p:spPr>
          <a:xfrm>
            <a:off x="424757" y="275191"/>
            <a:ext cx="549401" cy="549401"/>
          </a:xfrm>
          <a:prstGeom prst="rect">
            <a:avLst/>
          </a:prstGeom>
          <a:noFill/>
          <a:ln>
            <a:noFill/>
          </a:ln>
        </p:spPr>
      </p:pic>
      <p:sp>
        <p:nvSpPr>
          <p:cNvPr id="1311" name="Google Shape;1311;p80"/>
          <p:cNvSpPr/>
          <p:nvPr/>
        </p:nvSpPr>
        <p:spPr>
          <a:xfrm>
            <a:off x="0" y="1477240"/>
            <a:ext cx="343481" cy="422293"/>
          </a:xfrm>
          <a:prstGeom prst="rect">
            <a:avLst/>
          </a:prstGeom>
          <a:solidFill>
            <a:srgbClr val="F5AA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2" name="Google Shape;1312;p80"/>
          <p:cNvPicPr preferRelativeResize="0"/>
          <p:nvPr/>
        </p:nvPicPr>
        <p:blipFill rotWithShape="1">
          <a:blip r:embed="rId4">
            <a:alphaModFix/>
          </a:blip>
          <a:srcRect/>
          <a:stretch/>
        </p:blipFill>
        <p:spPr>
          <a:xfrm>
            <a:off x="8518184" y="1069369"/>
            <a:ext cx="3274725" cy="4403028"/>
          </a:xfrm>
          <a:prstGeom prst="rect">
            <a:avLst/>
          </a:prstGeom>
          <a:noFill/>
          <a:ln>
            <a:noFill/>
          </a:ln>
        </p:spPr>
      </p:pic>
      <p:sp>
        <p:nvSpPr>
          <p:cNvPr id="1313" name="Google Shape;1313;p80"/>
          <p:cNvSpPr txBox="1"/>
          <p:nvPr/>
        </p:nvSpPr>
        <p:spPr>
          <a:xfrm>
            <a:off x="699457" y="1477240"/>
            <a:ext cx="6619223" cy="242490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2060"/>
              </a:buClr>
              <a:buSzPts val="4400"/>
              <a:buFont typeface="Open Sans"/>
              <a:buNone/>
            </a:pPr>
            <a:r>
              <a:rPr lang="en-US" sz="3600" b="1" dirty="0">
                <a:solidFill>
                  <a:srgbClr val="002060"/>
                </a:solidFill>
                <a:latin typeface="Open Sans"/>
                <a:ea typeface="Open Sans"/>
                <a:cs typeface="Open Sans"/>
                <a:sym typeface="Open Sans"/>
              </a:rPr>
              <a:t>S - Analyzer </a:t>
            </a:r>
            <a:endParaRPr sz="1400" dirty="0"/>
          </a:p>
          <a:p>
            <a:pPr marL="0" marR="0" lvl="0" indent="0" algn="l" rtl="0">
              <a:lnSpc>
                <a:spcPct val="90000"/>
              </a:lnSpc>
              <a:spcBef>
                <a:spcPts val="0"/>
              </a:spcBef>
              <a:spcAft>
                <a:spcPts val="0"/>
              </a:spcAft>
              <a:buClr>
                <a:srgbClr val="FF0000"/>
              </a:buClr>
              <a:buSzPts val="4400"/>
              <a:buFont typeface="Open Sans"/>
              <a:buNone/>
            </a:pPr>
            <a:r>
              <a:rPr lang="en-US" sz="3600" b="1" dirty="0">
                <a:solidFill>
                  <a:schemeClr val="accent2">
                    <a:lumMod val="50000"/>
                  </a:schemeClr>
                </a:solidFill>
                <a:latin typeface="Open Sans"/>
                <a:ea typeface="Open Sans"/>
                <a:cs typeface="Open Sans"/>
                <a:sym typeface="Open Sans"/>
              </a:rPr>
              <a:t>Smart System to Determine Motility and Morphology </a:t>
            </a:r>
            <a:r>
              <a:rPr lang="en-US" sz="3600" b="1" dirty="0" err="1">
                <a:solidFill>
                  <a:schemeClr val="accent2">
                    <a:lumMod val="50000"/>
                  </a:schemeClr>
                </a:solidFill>
                <a:latin typeface="Open Sans"/>
                <a:ea typeface="Open Sans"/>
                <a:cs typeface="Open Sans"/>
                <a:sym typeface="Open Sans"/>
              </a:rPr>
              <a:t>Abnormalies</a:t>
            </a:r>
            <a:r>
              <a:rPr lang="en-US" sz="3600" b="1" dirty="0">
                <a:solidFill>
                  <a:schemeClr val="accent2">
                    <a:lumMod val="50000"/>
                  </a:schemeClr>
                </a:solidFill>
                <a:latin typeface="Open Sans"/>
                <a:ea typeface="Open Sans"/>
                <a:cs typeface="Open Sans"/>
                <a:sym typeface="Open Sans"/>
              </a:rPr>
              <a:t> of Spermatozoa</a:t>
            </a:r>
            <a:endParaRPr sz="3600" b="1" dirty="0">
              <a:solidFill>
                <a:schemeClr val="accent2">
                  <a:lumMod val="50000"/>
                </a:schemeClr>
              </a:solidFill>
              <a:latin typeface="Open Sans"/>
              <a:ea typeface="Open Sans"/>
              <a:cs typeface="Open Sans"/>
              <a:sym typeface="Open Sans"/>
            </a:endParaRPr>
          </a:p>
        </p:txBody>
      </p:sp>
      <p:graphicFrame>
        <p:nvGraphicFramePr>
          <p:cNvPr id="14" name="Table 21">
            <a:extLst>
              <a:ext uri="{FF2B5EF4-FFF2-40B4-BE49-F238E27FC236}">
                <a16:creationId xmlns:a16="http://schemas.microsoft.com/office/drawing/2014/main" id="{5DEFD301-CC85-4554-A61B-40B157AE9420}"/>
              </a:ext>
            </a:extLst>
          </p:cNvPr>
          <p:cNvGraphicFramePr>
            <a:graphicFrameLocks noGrp="1"/>
          </p:cNvGraphicFramePr>
          <p:nvPr/>
        </p:nvGraphicFramePr>
        <p:xfrm>
          <a:off x="333325" y="5266073"/>
          <a:ext cx="6619223" cy="1005840"/>
        </p:xfrm>
        <a:graphic>
          <a:graphicData uri="http://schemas.openxmlformats.org/drawingml/2006/table">
            <a:tbl>
              <a:tblPr firstRow="1" bandRow="1">
                <a:tableStyleId>{5C22544A-7EE6-4342-B048-85BDC9FD1C3A}</a:tableStyleId>
              </a:tblPr>
              <a:tblGrid>
                <a:gridCol w="470257">
                  <a:extLst>
                    <a:ext uri="{9D8B030D-6E8A-4147-A177-3AD203B41FA5}">
                      <a16:colId xmlns:a16="http://schemas.microsoft.com/office/drawing/2014/main" val="3169544652"/>
                    </a:ext>
                  </a:extLst>
                </a:gridCol>
                <a:gridCol w="1520085">
                  <a:extLst>
                    <a:ext uri="{9D8B030D-6E8A-4147-A177-3AD203B41FA5}">
                      <a16:colId xmlns:a16="http://schemas.microsoft.com/office/drawing/2014/main" val="1862412263"/>
                    </a:ext>
                  </a:extLst>
                </a:gridCol>
                <a:gridCol w="4628881">
                  <a:extLst>
                    <a:ext uri="{9D8B030D-6E8A-4147-A177-3AD203B41FA5}">
                      <a16:colId xmlns:a16="http://schemas.microsoft.com/office/drawing/2014/main" val="30657910"/>
                    </a:ext>
                  </a:extLst>
                </a:gridCol>
              </a:tblGrid>
              <a:tr h="301097">
                <a:tc>
                  <a:txBody>
                    <a:bodyPr/>
                    <a:lstStyle/>
                    <a:p>
                      <a:r>
                        <a:rPr lang="en-US" dirty="0"/>
                        <a:t>No</a:t>
                      </a:r>
                    </a:p>
                  </a:txBody>
                  <a:tcPr/>
                </a:tc>
                <a:tc>
                  <a:txBody>
                    <a:bodyPr/>
                    <a:lstStyle/>
                    <a:p>
                      <a:r>
                        <a:rPr lang="en-US" dirty="0" err="1"/>
                        <a:t>Institusi</a:t>
                      </a:r>
                      <a:endParaRPr lang="en-US" dirty="0"/>
                    </a:p>
                  </a:txBody>
                  <a:tcPr/>
                </a:tc>
                <a:tc>
                  <a:txBody>
                    <a:bodyPr/>
                    <a:lstStyle/>
                    <a:p>
                      <a:r>
                        <a:rPr lang="en-US" dirty="0"/>
                        <a:t>Inventor/ </a:t>
                      </a:r>
                      <a:r>
                        <a:rPr lang="en-US" dirty="0" err="1"/>
                        <a:t>Peneliti</a:t>
                      </a:r>
                      <a:endParaRPr lang="en-US" dirty="0"/>
                    </a:p>
                  </a:txBody>
                  <a:tcPr/>
                </a:tc>
                <a:extLst>
                  <a:ext uri="{0D108BD9-81ED-4DB2-BD59-A6C34878D82A}">
                    <a16:rowId xmlns:a16="http://schemas.microsoft.com/office/drawing/2014/main" val="2550712455"/>
                  </a:ext>
                </a:extLst>
              </a:tr>
              <a:tr h="420712">
                <a:tc>
                  <a:txBody>
                    <a:bodyPr/>
                    <a:lstStyle/>
                    <a:p>
                      <a:r>
                        <a:rPr lang="en-US"/>
                        <a:t>1</a:t>
                      </a:r>
                    </a:p>
                  </a:txBody>
                  <a:tcPr/>
                </a:tc>
                <a:tc>
                  <a:txBody>
                    <a:bodyPr/>
                    <a:lstStyle/>
                    <a:p>
                      <a:r>
                        <a:rPr lang="en-US" dirty="0"/>
                        <a:t>Inventor/ </a:t>
                      </a:r>
                      <a:r>
                        <a:rPr lang="en-US" dirty="0" err="1"/>
                        <a:t>Peneliti</a:t>
                      </a:r>
                      <a:r>
                        <a:rPr lang="en-US" dirty="0"/>
                        <a:t> ITS</a:t>
                      </a:r>
                    </a:p>
                  </a:txBody>
                  <a:tcPr/>
                </a:tc>
                <a:tc>
                  <a:txBody>
                    <a:bodyPr/>
                    <a:lstStyle/>
                    <a:p>
                      <a:r>
                        <a:rPr lang="en-US"/>
                        <a:t>Dr. I Ketut Eddy Purnama</a:t>
                      </a:r>
                      <a:endParaRPr lang="en-US" dirty="0"/>
                    </a:p>
                  </a:txBody>
                  <a:tcPr/>
                </a:tc>
                <a:extLst>
                  <a:ext uri="{0D108BD9-81ED-4DB2-BD59-A6C34878D82A}">
                    <a16:rowId xmlns:a16="http://schemas.microsoft.com/office/drawing/2014/main" val="2017210903"/>
                  </a:ext>
                </a:extLst>
              </a:tr>
            </a:tbl>
          </a:graphicData>
        </a:graphic>
      </p:graphicFrame>
      <p:sp>
        <p:nvSpPr>
          <p:cNvPr id="2" name="Title 1">
            <a:extLst>
              <a:ext uri="{FF2B5EF4-FFF2-40B4-BE49-F238E27FC236}">
                <a16:creationId xmlns:a16="http://schemas.microsoft.com/office/drawing/2014/main" id="{9E1D45BB-656E-45D1-9A32-1327E6190295}"/>
              </a:ext>
            </a:extLst>
          </p:cNvPr>
          <p:cNvSpPr>
            <a:spLocks noGrp="1"/>
          </p:cNvSpPr>
          <p:nvPr>
            <p:ph type="title"/>
          </p:nvPr>
        </p:nvSpPr>
        <p:spPr/>
        <p:txBody>
          <a:bodyPr/>
          <a:lstStyle/>
          <a:p>
            <a:r>
              <a:rPr lang="en-US" dirty="0"/>
              <a:t>RISET AI – ITS BIDANG KESEHATAN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3"/>
                                        </p:tgtEl>
                                        <p:attrNameLst>
                                          <p:attrName>style.visibility</p:attrName>
                                        </p:attrNameLst>
                                      </p:cBhvr>
                                      <p:to>
                                        <p:strVal val="visible"/>
                                      </p:to>
                                    </p:set>
                                    <p:animEffect transition="in" filter="fade">
                                      <p:cBhvr>
                                        <p:cTn id="7" dur="500"/>
                                        <p:tgtEl>
                                          <p:spTgt spid="1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BB38-180C-4C1E-81AB-F50CCFFA21F5}"/>
              </a:ext>
            </a:extLst>
          </p:cNvPr>
          <p:cNvSpPr>
            <a:spLocks noGrp="1"/>
          </p:cNvSpPr>
          <p:nvPr>
            <p:ph type="title"/>
          </p:nvPr>
        </p:nvSpPr>
        <p:spPr>
          <a:xfrm>
            <a:off x="6096000" y="1206409"/>
            <a:ext cx="5314536" cy="1631059"/>
          </a:xfrm>
        </p:spPr>
        <p:txBody>
          <a:bodyPr vert="horz" lIns="91440" tIns="45720" rIns="91440" bIns="45720" rtlCol="0" anchor="ctr">
            <a:normAutofit/>
          </a:bodyPr>
          <a:lstStyle/>
          <a:p>
            <a:pPr algn="l"/>
            <a:r>
              <a:rPr lang="en-US" dirty="0">
                <a:solidFill>
                  <a:schemeClr val="tx1"/>
                </a:solidFill>
              </a:rPr>
              <a:t>KECERDASAN ARTIFISIAL UNTUK PENDIDIKAN DASAR</a:t>
            </a:r>
          </a:p>
        </p:txBody>
      </p:sp>
      <p:pic>
        <p:nvPicPr>
          <p:cNvPr id="7" name="Picture 6">
            <a:extLst>
              <a:ext uri="{FF2B5EF4-FFF2-40B4-BE49-F238E27FC236}">
                <a16:creationId xmlns:a16="http://schemas.microsoft.com/office/drawing/2014/main" id="{D3B5FF48-EF98-42B1-80AC-3094C0362613}"/>
              </a:ext>
            </a:extLst>
          </p:cNvPr>
          <p:cNvPicPr>
            <a:picLocks noChangeAspect="1"/>
          </p:cNvPicPr>
          <p:nvPr/>
        </p:nvPicPr>
        <p:blipFill rotWithShape="1">
          <a:blip r:embed="rId2"/>
          <a:srcRect l="13426" r="12716"/>
          <a:stretch/>
        </p:blipFill>
        <p:spPr>
          <a:xfrm>
            <a:off x="2" y="-212653"/>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Footer Placeholder 2">
            <a:extLst>
              <a:ext uri="{FF2B5EF4-FFF2-40B4-BE49-F238E27FC236}">
                <a16:creationId xmlns:a16="http://schemas.microsoft.com/office/drawing/2014/main" id="{045ADEF1-1C7E-4614-9513-DABCF86FBC03}"/>
              </a:ext>
            </a:extLst>
          </p:cNvPr>
          <p:cNvSpPr>
            <a:spLocks noGrp="1"/>
          </p:cNvSpPr>
          <p:nvPr>
            <p:ph type="ftr" sz="quarter" idx="11"/>
          </p:nvPr>
        </p:nvSpPr>
        <p:spPr>
          <a:xfrm>
            <a:off x="6053666" y="6199632"/>
            <a:ext cx="4802755" cy="365760"/>
          </a:xfrm>
        </p:spPr>
        <p:txBody>
          <a:bodyPr vert="horz" lIns="91440" tIns="45720" rIns="91440" bIns="45720" rtlCol="0" anchor="ctr">
            <a:normAutofit/>
          </a:bodyPr>
          <a:lstStyle/>
          <a:p>
            <a:pPr algn="r">
              <a:spcAft>
                <a:spcPts val="600"/>
              </a:spcAft>
              <a:defRPr/>
            </a:pPr>
            <a:r>
              <a:rPr lang="en-US" sz="1100" kern="1200" dirty="0">
                <a:solidFill>
                  <a:schemeClr val="tx1">
                    <a:alpha val="80000"/>
                  </a:schemeClr>
                </a:solidFill>
                <a:latin typeface="Calibri" panose="020F0502020204030204"/>
                <a:ea typeface="+mn-ea"/>
                <a:cs typeface="+mn-cs"/>
              </a:rPr>
              <a:t>Prof. Dr. Mochamad </a:t>
            </a:r>
            <a:r>
              <a:rPr lang="en-US" sz="1100" kern="1200" dirty="0" err="1">
                <a:solidFill>
                  <a:schemeClr val="tx1">
                    <a:alpha val="80000"/>
                  </a:schemeClr>
                </a:solidFill>
                <a:latin typeface="Calibri" panose="020F0502020204030204"/>
                <a:ea typeface="+mn-ea"/>
                <a:cs typeface="+mn-cs"/>
              </a:rPr>
              <a:t>Ashari</a:t>
            </a:r>
            <a:endParaRPr lang="en-US" sz="1100" kern="1200" dirty="0">
              <a:solidFill>
                <a:schemeClr val="tx1">
                  <a:alpha val="80000"/>
                </a:scheme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1D2D16C-17EA-4705-9543-B2C222DC30B4}"/>
              </a:ext>
            </a:extLst>
          </p:cNvPr>
          <p:cNvSpPr>
            <a:spLocks noGrp="1"/>
          </p:cNvSpPr>
          <p:nvPr>
            <p:ph type="sldNum" sz="quarter" idx="12"/>
          </p:nvPr>
        </p:nvSpPr>
        <p:spPr>
          <a:xfrm>
            <a:off x="11000232" y="6108192"/>
            <a:ext cx="548640" cy="548640"/>
          </a:xfrm>
          <a:prstGeom prst="ellipse">
            <a:avLst/>
          </a:prstGeom>
          <a:solidFill>
            <a:srgbClr val="77A4AB"/>
          </a:solidFill>
        </p:spPr>
        <p:txBody>
          <a:bodyPr vert="horz" lIns="91440" tIns="45720" rIns="91440" bIns="45720" rtlCol="0" anchor="ctr">
            <a:normAutofit/>
          </a:bodyPr>
          <a:lstStyle/>
          <a:p>
            <a:pPr algn="ctr">
              <a:spcAft>
                <a:spcPts val="600"/>
              </a:spcAft>
              <a:defRPr/>
            </a:pPr>
            <a:fld id="{488E3AF1-EB63-4CDC-B984-C86A3FF4A79E}" type="slidenum">
              <a:rPr lang="en-US" sz="1500">
                <a:solidFill>
                  <a:srgbClr val="FFFFFF"/>
                </a:solidFill>
                <a:latin typeface="Calibri" panose="020F0502020204030204"/>
              </a:rPr>
              <a:pPr algn="ctr">
                <a:spcAft>
                  <a:spcPts val="600"/>
                </a:spcAft>
                <a:defRPr/>
              </a:pPr>
              <a:t>3</a:t>
            </a:fld>
            <a:endParaRPr lang="en-US" sz="1500">
              <a:solidFill>
                <a:srgbClr val="FFFFFF"/>
              </a:solidFill>
              <a:latin typeface="Calibri" panose="020F0502020204030204"/>
            </a:endParaRPr>
          </a:p>
        </p:txBody>
      </p:sp>
      <p:sp>
        <p:nvSpPr>
          <p:cNvPr id="9" name="TextBox 8">
            <a:extLst>
              <a:ext uri="{FF2B5EF4-FFF2-40B4-BE49-F238E27FC236}">
                <a16:creationId xmlns:a16="http://schemas.microsoft.com/office/drawing/2014/main" id="{10F7EDBB-DEAF-4700-813A-29802D063C88}"/>
              </a:ext>
            </a:extLst>
          </p:cNvPr>
          <p:cNvSpPr txBox="1"/>
          <p:nvPr/>
        </p:nvSpPr>
        <p:spPr>
          <a:xfrm>
            <a:off x="6234330" y="2981254"/>
            <a:ext cx="5407304" cy="1569660"/>
          </a:xfrm>
          <a:prstGeom prst="rect">
            <a:avLst/>
          </a:prstGeom>
          <a:noFill/>
        </p:spPr>
        <p:txBody>
          <a:bodyPr wrap="square">
            <a:spAutoFit/>
          </a:bodyPr>
          <a:lstStyle/>
          <a:p>
            <a:pPr marL="514350" lvl="0" indent="-514350">
              <a:lnSpc>
                <a:spcPct val="100000"/>
              </a:lnSpc>
              <a:buFont typeface="+mj-lt"/>
              <a:buAutoNum type="arabicPeriod"/>
            </a:pPr>
            <a:r>
              <a:rPr lang="en-US" sz="3200" dirty="0"/>
              <a:t>Alat bantu </a:t>
            </a:r>
            <a:r>
              <a:rPr lang="en-US" sz="3200" dirty="0" err="1"/>
              <a:t>analisis</a:t>
            </a:r>
            <a:endParaRPr lang="en-US" sz="3200" dirty="0"/>
          </a:p>
          <a:p>
            <a:pPr marL="514350" lvl="0" indent="-514350">
              <a:lnSpc>
                <a:spcPct val="100000"/>
              </a:lnSpc>
              <a:buFont typeface="+mj-lt"/>
              <a:buAutoNum type="arabicPeriod"/>
            </a:pPr>
            <a:r>
              <a:rPr lang="en-US" sz="3200" dirty="0"/>
              <a:t>Hardware </a:t>
            </a:r>
            <a:r>
              <a:rPr lang="en-US" sz="3200" dirty="0" err="1"/>
              <a:t>alat</a:t>
            </a:r>
            <a:r>
              <a:rPr lang="en-US" sz="3200" dirty="0"/>
              <a:t> bantu</a:t>
            </a:r>
          </a:p>
          <a:p>
            <a:pPr marL="514350" lvl="0" indent="-514350">
              <a:lnSpc>
                <a:spcPct val="100000"/>
              </a:lnSpc>
              <a:buFont typeface="+mj-lt"/>
              <a:buAutoNum type="arabicPeriod"/>
            </a:pPr>
            <a:r>
              <a:rPr lang="en-US" sz="3200" dirty="0" err="1"/>
              <a:t>Materi</a:t>
            </a:r>
            <a:r>
              <a:rPr lang="en-US" sz="3200" dirty="0"/>
              <a:t> </a:t>
            </a:r>
            <a:r>
              <a:rPr lang="en-US" sz="3200" dirty="0" err="1"/>
              <a:t>pembelajaran</a:t>
            </a:r>
            <a:endParaRPr lang="en-US" sz="3200" dirty="0"/>
          </a:p>
        </p:txBody>
      </p:sp>
      <p:sp>
        <p:nvSpPr>
          <p:cNvPr id="10" name="Rectangle 9" descr="Head with Gears">
            <a:extLst>
              <a:ext uri="{FF2B5EF4-FFF2-40B4-BE49-F238E27FC236}">
                <a16:creationId xmlns:a16="http://schemas.microsoft.com/office/drawing/2014/main" id="{CCF37DC1-7D2A-4864-BAAC-09E57D34E451}"/>
              </a:ext>
            </a:extLst>
          </p:cNvPr>
          <p:cNvSpPr/>
          <p:nvPr/>
        </p:nvSpPr>
        <p:spPr>
          <a:xfrm>
            <a:off x="8937982" y="225768"/>
            <a:ext cx="1512000" cy="1512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41379190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83"/>
          <p:cNvSpPr txBox="1"/>
          <p:nvPr/>
        </p:nvSpPr>
        <p:spPr>
          <a:xfrm>
            <a:off x="642731" y="1242754"/>
            <a:ext cx="6619223" cy="246837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2060"/>
              </a:buClr>
              <a:buSzPts val="4400"/>
              <a:buFont typeface="Open Sans"/>
              <a:buNone/>
            </a:pPr>
            <a:r>
              <a:rPr lang="en-US" sz="4400" b="1" dirty="0">
                <a:solidFill>
                  <a:srgbClr val="002060"/>
                </a:solidFill>
                <a:latin typeface="Open Sans"/>
                <a:ea typeface="Open Sans"/>
                <a:cs typeface="Open Sans"/>
                <a:sym typeface="Open Sans"/>
              </a:rPr>
              <a:t>MedCap</a:t>
            </a:r>
            <a:endParaRPr dirty="0"/>
          </a:p>
          <a:p>
            <a:pPr marL="0" marR="0" lvl="0" indent="0" algn="l" rtl="0">
              <a:lnSpc>
                <a:spcPct val="90000"/>
              </a:lnSpc>
              <a:spcBef>
                <a:spcPts val="0"/>
              </a:spcBef>
              <a:spcAft>
                <a:spcPts val="0"/>
              </a:spcAft>
              <a:buClr>
                <a:srgbClr val="FF0000"/>
              </a:buClr>
              <a:buSzPts val="4400"/>
              <a:buFont typeface="Open Sans"/>
              <a:buNone/>
            </a:pPr>
            <a:r>
              <a:rPr lang="en-US" sz="4400" b="1" dirty="0">
                <a:solidFill>
                  <a:schemeClr val="accent2">
                    <a:lumMod val="50000"/>
                  </a:schemeClr>
                </a:solidFill>
                <a:latin typeface="Open Sans"/>
                <a:ea typeface="Open Sans"/>
                <a:cs typeface="Open Sans"/>
                <a:sym typeface="Open Sans"/>
              </a:rPr>
              <a:t>Motion Capture for Medical Rehabilitation</a:t>
            </a:r>
            <a:endParaRPr sz="4400" b="1" dirty="0">
              <a:solidFill>
                <a:schemeClr val="accent2">
                  <a:lumMod val="50000"/>
                </a:schemeClr>
              </a:solidFill>
              <a:latin typeface="Open Sans"/>
              <a:ea typeface="Open Sans"/>
              <a:cs typeface="Open Sans"/>
              <a:sym typeface="Open Sans"/>
            </a:endParaRPr>
          </a:p>
        </p:txBody>
      </p:sp>
      <p:pic>
        <p:nvPicPr>
          <p:cNvPr id="1361" name="Google Shape;1361;p83"/>
          <p:cNvPicPr preferRelativeResize="0"/>
          <p:nvPr/>
        </p:nvPicPr>
        <p:blipFill rotWithShape="1">
          <a:blip r:embed="rId3">
            <a:alphaModFix/>
          </a:blip>
          <a:srcRect/>
          <a:stretch/>
        </p:blipFill>
        <p:spPr>
          <a:xfrm>
            <a:off x="7495478" y="923768"/>
            <a:ext cx="4053791" cy="5791130"/>
          </a:xfrm>
          <a:prstGeom prst="rect">
            <a:avLst/>
          </a:prstGeom>
          <a:noFill/>
          <a:ln>
            <a:noFill/>
          </a:ln>
        </p:spPr>
      </p:pic>
      <p:graphicFrame>
        <p:nvGraphicFramePr>
          <p:cNvPr id="14" name="Table 21">
            <a:extLst>
              <a:ext uri="{FF2B5EF4-FFF2-40B4-BE49-F238E27FC236}">
                <a16:creationId xmlns:a16="http://schemas.microsoft.com/office/drawing/2014/main" id="{8D012C3A-A5B3-4D0F-9C41-60248D4A3C18}"/>
              </a:ext>
            </a:extLst>
          </p:cNvPr>
          <p:cNvGraphicFramePr>
            <a:graphicFrameLocks noGrp="1"/>
          </p:cNvGraphicFramePr>
          <p:nvPr/>
        </p:nvGraphicFramePr>
        <p:xfrm>
          <a:off x="343482" y="5036475"/>
          <a:ext cx="6619223" cy="1005840"/>
        </p:xfrm>
        <a:graphic>
          <a:graphicData uri="http://schemas.openxmlformats.org/drawingml/2006/table">
            <a:tbl>
              <a:tblPr firstRow="1" bandRow="1">
                <a:tableStyleId>{5C22544A-7EE6-4342-B048-85BDC9FD1C3A}</a:tableStyleId>
              </a:tblPr>
              <a:tblGrid>
                <a:gridCol w="470257">
                  <a:extLst>
                    <a:ext uri="{9D8B030D-6E8A-4147-A177-3AD203B41FA5}">
                      <a16:colId xmlns:a16="http://schemas.microsoft.com/office/drawing/2014/main" val="3169544652"/>
                    </a:ext>
                  </a:extLst>
                </a:gridCol>
                <a:gridCol w="1520085">
                  <a:extLst>
                    <a:ext uri="{9D8B030D-6E8A-4147-A177-3AD203B41FA5}">
                      <a16:colId xmlns:a16="http://schemas.microsoft.com/office/drawing/2014/main" val="1862412263"/>
                    </a:ext>
                  </a:extLst>
                </a:gridCol>
                <a:gridCol w="4628881">
                  <a:extLst>
                    <a:ext uri="{9D8B030D-6E8A-4147-A177-3AD203B41FA5}">
                      <a16:colId xmlns:a16="http://schemas.microsoft.com/office/drawing/2014/main" val="30657910"/>
                    </a:ext>
                  </a:extLst>
                </a:gridCol>
              </a:tblGrid>
              <a:tr h="301097">
                <a:tc>
                  <a:txBody>
                    <a:bodyPr/>
                    <a:lstStyle/>
                    <a:p>
                      <a:r>
                        <a:rPr lang="en-US" dirty="0"/>
                        <a:t>No</a:t>
                      </a:r>
                    </a:p>
                  </a:txBody>
                  <a:tcPr/>
                </a:tc>
                <a:tc>
                  <a:txBody>
                    <a:bodyPr/>
                    <a:lstStyle/>
                    <a:p>
                      <a:r>
                        <a:rPr lang="en-US" dirty="0" err="1"/>
                        <a:t>Institusi</a:t>
                      </a:r>
                      <a:endParaRPr lang="en-US" dirty="0"/>
                    </a:p>
                  </a:txBody>
                  <a:tcPr/>
                </a:tc>
                <a:tc>
                  <a:txBody>
                    <a:bodyPr/>
                    <a:lstStyle/>
                    <a:p>
                      <a:r>
                        <a:rPr lang="en-US" dirty="0"/>
                        <a:t>Inventor/ </a:t>
                      </a:r>
                      <a:r>
                        <a:rPr lang="en-US" dirty="0" err="1"/>
                        <a:t>Peneliti</a:t>
                      </a:r>
                      <a:endParaRPr lang="en-US" dirty="0"/>
                    </a:p>
                  </a:txBody>
                  <a:tcPr/>
                </a:tc>
                <a:extLst>
                  <a:ext uri="{0D108BD9-81ED-4DB2-BD59-A6C34878D82A}">
                    <a16:rowId xmlns:a16="http://schemas.microsoft.com/office/drawing/2014/main" val="2550712455"/>
                  </a:ext>
                </a:extLst>
              </a:tr>
              <a:tr h="420712">
                <a:tc>
                  <a:txBody>
                    <a:bodyPr/>
                    <a:lstStyle/>
                    <a:p>
                      <a:r>
                        <a:rPr lang="en-US"/>
                        <a:t>1</a:t>
                      </a:r>
                    </a:p>
                  </a:txBody>
                  <a:tcPr/>
                </a:tc>
                <a:tc>
                  <a:txBody>
                    <a:bodyPr/>
                    <a:lstStyle/>
                    <a:p>
                      <a:r>
                        <a:rPr lang="en-US" dirty="0"/>
                        <a:t>Inventor/ </a:t>
                      </a:r>
                      <a:r>
                        <a:rPr lang="en-US" dirty="0" err="1"/>
                        <a:t>Peneliti</a:t>
                      </a:r>
                      <a:r>
                        <a:rPr lang="en-US" dirty="0"/>
                        <a:t> ITS</a:t>
                      </a:r>
                    </a:p>
                  </a:txBody>
                  <a:tcPr/>
                </a:tc>
                <a:tc>
                  <a:txBody>
                    <a:bodyPr/>
                    <a:lstStyle/>
                    <a:p>
                      <a:r>
                        <a:rPr lang="en-US"/>
                        <a:t>Dr. Supeno Mardi Susiki Nugroho</a:t>
                      </a:r>
                      <a:endParaRPr lang="en-US" dirty="0"/>
                    </a:p>
                  </a:txBody>
                  <a:tcPr/>
                </a:tc>
                <a:extLst>
                  <a:ext uri="{0D108BD9-81ED-4DB2-BD59-A6C34878D82A}">
                    <a16:rowId xmlns:a16="http://schemas.microsoft.com/office/drawing/2014/main" val="2017210903"/>
                  </a:ext>
                </a:extLst>
              </a:tr>
            </a:tbl>
          </a:graphicData>
        </a:graphic>
      </p:graphicFrame>
      <p:sp>
        <p:nvSpPr>
          <p:cNvPr id="2" name="Title 1">
            <a:extLst>
              <a:ext uri="{FF2B5EF4-FFF2-40B4-BE49-F238E27FC236}">
                <a16:creationId xmlns:a16="http://schemas.microsoft.com/office/drawing/2014/main" id="{FF88BBA6-CE7C-4777-8C49-CA35F8C5CBE6}"/>
              </a:ext>
            </a:extLst>
          </p:cNvPr>
          <p:cNvSpPr>
            <a:spLocks noGrp="1"/>
          </p:cNvSpPr>
          <p:nvPr>
            <p:ph type="title"/>
          </p:nvPr>
        </p:nvSpPr>
        <p:spPr/>
        <p:txBody>
          <a:bodyPr/>
          <a:lstStyle/>
          <a:p>
            <a:r>
              <a:rPr lang="en-US" dirty="0"/>
              <a:t>RISET AI – ITS BIDANG KESEHATAN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0"/>
                                        </p:tgtEl>
                                        <p:attrNameLst>
                                          <p:attrName>style.visibility</p:attrName>
                                        </p:attrNameLst>
                                      </p:cBhvr>
                                      <p:to>
                                        <p:strVal val="visible"/>
                                      </p:to>
                                    </p:set>
                                    <p:animEffect transition="in" filter="fade">
                                      <p:cBhvr>
                                        <p:cTn id="7" dur="500"/>
                                        <p:tgtEl>
                                          <p:spTgt spid="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BB38-180C-4C1E-81AB-F50CCFFA21F5}"/>
              </a:ext>
            </a:extLst>
          </p:cNvPr>
          <p:cNvSpPr>
            <a:spLocks noGrp="1"/>
          </p:cNvSpPr>
          <p:nvPr>
            <p:ph type="title"/>
          </p:nvPr>
        </p:nvSpPr>
        <p:spPr>
          <a:xfrm>
            <a:off x="7464614" y="1783959"/>
            <a:ext cx="4087306" cy="2889114"/>
          </a:xfrm>
        </p:spPr>
        <p:txBody>
          <a:bodyPr vert="horz" lIns="91440" tIns="45720" rIns="91440" bIns="45720" rtlCol="0" anchor="b">
            <a:noAutofit/>
          </a:bodyPr>
          <a:lstStyle/>
          <a:p>
            <a:pPr algn="l"/>
            <a:r>
              <a:rPr lang="en-US" sz="4000" dirty="0">
                <a:solidFill>
                  <a:schemeClr val="tx1"/>
                </a:solidFill>
              </a:rPr>
              <a:t>RISET AI – ITS BIDANG TEKNOLOGI PANGAN</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31D2D16C-17EA-4705-9543-B2C222DC30B4}"/>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488E3AF1-EB63-4CDC-B984-C86A3FF4A79E}" type="slidenum">
              <a:rPr lang="en-US" sz="1500">
                <a:solidFill>
                  <a:srgbClr val="FFFFFF"/>
                </a:solidFill>
                <a:latin typeface="Calibri" panose="020F0502020204030204"/>
              </a:rPr>
              <a:pPr algn="ctr">
                <a:spcAft>
                  <a:spcPts val="600"/>
                </a:spcAft>
                <a:defRPr/>
              </a:pPr>
              <a:t>31</a:t>
            </a:fld>
            <a:endParaRPr lang="en-US" sz="1500">
              <a:solidFill>
                <a:srgbClr val="FFFFFF"/>
              </a:solidFill>
              <a:latin typeface="Calibri" panose="020F0502020204030204"/>
            </a:endParaRPr>
          </a:p>
        </p:txBody>
      </p:sp>
      <p:sp>
        <p:nvSpPr>
          <p:cNvPr id="3" name="Footer Placeholder 2">
            <a:extLst>
              <a:ext uri="{FF2B5EF4-FFF2-40B4-BE49-F238E27FC236}">
                <a16:creationId xmlns:a16="http://schemas.microsoft.com/office/drawing/2014/main" id="{045ADEF1-1C7E-4614-9513-DABCF86FBC03}"/>
              </a:ext>
            </a:extLst>
          </p:cNvPr>
          <p:cNvSpPr>
            <a:spLocks noGrp="1"/>
          </p:cNvSpPr>
          <p:nvPr>
            <p:ph type="ftr" sz="quarter" idx="11"/>
          </p:nvPr>
        </p:nvSpPr>
        <p:spPr>
          <a:xfrm>
            <a:off x="7464612" y="6199631"/>
            <a:ext cx="4087304" cy="365760"/>
          </a:xfrm>
        </p:spPr>
        <p:txBody>
          <a:bodyPr vert="horz" lIns="91440" tIns="45720" rIns="91440" bIns="45720" rtlCol="0" anchor="ctr">
            <a:normAutofit/>
          </a:bodyPr>
          <a:lstStyle/>
          <a:p>
            <a:pPr algn="l">
              <a:spcAft>
                <a:spcPts val="600"/>
              </a:spcAft>
              <a:defRPr/>
            </a:pPr>
            <a:r>
              <a:rPr lang="en-US" sz="1100" kern="1200">
                <a:solidFill>
                  <a:schemeClr val="tx1">
                    <a:alpha val="80000"/>
                  </a:schemeClr>
                </a:solidFill>
                <a:latin typeface="Calibri" panose="020F0502020204030204"/>
                <a:ea typeface="+mn-ea"/>
                <a:cs typeface="+mn-cs"/>
              </a:rPr>
              <a:t>Prof. Dr. Mochamad Ashari</a:t>
            </a:r>
          </a:p>
        </p:txBody>
      </p:sp>
      <p:graphicFrame>
        <p:nvGraphicFramePr>
          <p:cNvPr id="5" name="Content Placeholder 3">
            <a:extLst>
              <a:ext uri="{FF2B5EF4-FFF2-40B4-BE49-F238E27FC236}">
                <a16:creationId xmlns:a16="http://schemas.microsoft.com/office/drawing/2014/main" id="{1B8EDF7D-DD6B-40B3-B31F-F5B9CF55FEBD}"/>
              </a:ext>
            </a:extLst>
          </p:cNvPr>
          <p:cNvGraphicFramePr>
            <a:graphicFrameLocks/>
          </p:cNvGraphicFramePr>
          <p:nvPr>
            <p:extLst>
              <p:ext uri="{D42A27DB-BD31-4B8C-83A1-F6EECF244321}">
                <p14:modId xmlns:p14="http://schemas.microsoft.com/office/powerpoint/2010/main" val="796679883"/>
              </p:ext>
            </p:extLst>
          </p:nvPr>
        </p:nvGraphicFramePr>
        <p:xfrm>
          <a:off x="-276561" y="1018660"/>
          <a:ext cx="6755407" cy="5363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181029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78"/>
          <p:cNvSpPr txBox="1">
            <a:spLocks noGrp="1"/>
          </p:cNvSpPr>
          <p:nvPr>
            <p:ph type="title"/>
          </p:nvPr>
        </p:nvSpPr>
        <p:spPr>
          <a:xfrm>
            <a:off x="629438" y="794744"/>
            <a:ext cx="10724362" cy="97220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haroni"/>
              <a:buNone/>
            </a:pPr>
            <a:r>
              <a:rPr lang="en-US" sz="3200"/>
              <a:t>Developing Electronic Nose for Beef Quality Assessment </a:t>
            </a:r>
            <a:endParaRPr/>
          </a:p>
        </p:txBody>
      </p:sp>
      <p:sp>
        <p:nvSpPr>
          <p:cNvPr id="1271" name="Google Shape;127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272" name="Google Shape;1272;p78"/>
          <p:cNvSpPr txBox="1"/>
          <p:nvPr/>
        </p:nvSpPr>
        <p:spPr>
          <a:xfrm>
            <a:off x="540743" y="5900530"/>
            <a:ext cx="510684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Research project : Prof Riyanarto Sarno &amp; team</a:t>
            </a:r>
            <a:endParaRPr/>
          </a:p>
        </p:txBody>
      </p:sp>
      <p:pic>
        <p:nvPicPr>
          <p:cNvPr id="1273" name="Google Shape;1273;p78"/>
          <p:cNvPicPr preferRelativeResize="0"/>
          <p:nvPr/>
        </p:nvPicPr>
        <p:blipFill rotWithShape="1">
          <a:blip r:embed="rId3">
            <a:alphaModFix/>
          </a:blip>
          <a:srcRect/>
          <a:stretch/>
        </p:blipFill>
        <p:spPr>
          <a:xfrm>
            <a:off x="938508" y="1713208"/>
            <a:ext cx="9507350" cy="3724678"/>
          </a:xfrm>
          <a:prstGeom prst="rect">
            <a:avLst/>
          </a:prstGeom>
          <a:noFill/>
          <a:ln>
            <a:noFill/>
          </a:ln>
        </p:spPr>
      </p:pic>
    </p:spTree>
    <p:extLst>
      <p:ext uri="{BB962C8B-B14F-4D97-AF65-F5344CB8AC3E}">
        <p14:creationId xmlns:p14="http://schemas.microsoft.com/office/powerpoint/2010/main" val="708276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5E5CBC-6DA9-4BCE-8278-9E99760F5423}"/>
              </a:ext>
            </a:extLst>
          </p:cNvPr>
          <p:cNvSpPr txBox="1">
            <a:spLocks/>
          </p:cNvSpPr>
          <p:nvPr/>
        </p:nvSpPr>
        <p:spPr>
          <a:xfrm>
            <a:off x="887557" y="249172"/>
            <a:ext cx="10416886" cy="69029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bg1"/>
                </a:solidFill>
                <a:latin typeface="Myriad Pro" panose="020B0503030403020204" pitchFamily="34" charset="0"/>
                <a:cs typeface="Myriad Arabic" panose="01010101010101010101" pitchFamily="50" charset="-78"/>
              </a:rPr>
              <a:t>Electronic Nose </a:t>
            </a:r>
            <a:r>
              <a:rPr lang="en-US" sz="2800" b="1" dirty="0" err="1">
                <a:solidFill>
                  <a:schemeClr val="bg1"/>
                </a:solidFill>
                <a:latin typeface="Myriad Pro" panose="020B0503030403020204" pitchFamily="34" charset="0"/>
                <a:cs typeface="Myriad Arabic" panose="01010101010101010101" pitchFamily="50" charset="-78"/>
              </a:rPr>
              <a:t>untuk</a:t>
            </a:r>
            <a:r>
              <a:rPr lang="en-US" sz="2800" b="1" dirty="0">
                <a:solidFill>
                  <a:schemeClr val="bg1"/>
                </a:solidFill>
                <a:latin typeface="Myriad Pro" panose="020B0503030403020204" pitchFamily="34" charset="0"/>
                <a:cs typeface="Myriad Arabic" panose="01010101010101010101" pitchFamily="50" charset="-78"/>
              </a:rPr>
              <a:t> </a:t>
            </a:r>
            <a:r>
              <a:rPr lang="en-US" sz="2800" b="1" dirty="0" err="1">
                <a:solidFill>
                  <a:schemeClr val="bg1"/>
                </a:solidFill>
                <a:latin typeface="Myriad Pro" panose="020B0503030403020204" pitchFamily="34" charset="0"/>
                <a:cs typeface="Myriad Arabic" panose="01010101010101010101" pitchFamily="50" charset="-78"/>
              </a:rPr>
              <a:t>Deteksi</a:t>
            </a:r>
            <a:r>
              <a:rPr lang="en-US" sz="2800" b="1" dirty="0">
                <a:solidFill>
                  <a:schemeClr val="bg1"/>
                </a:solidFill>
                <a:latin typeface="Myriad Pro" panose="020B0503030403020204" pitchFamily="34" charset="0"/>
                <a:cs typeface="Myriad Arabic" panose="01010101010101010101" pitchFamily="50" charset="-78"/>
              </a:rPr>
              <a:t> </a:t>
            </a:r>
            <a:r>
              <a:rPr lang="en-US" sz="2800" b="1" dirty="0" err="1">
                <a:solidFill>
                  <a:schemeClr val="bg1"/>
                </a:solidFill>
                <a:latin typeface="Myriad Pro" panose="020B0503030403020204" pitchFamily="34" charset="0"/>
                <a:cs typeface="Myriad Arabic" panose="01010101010101010101" pitchFamily="50" charset="-78"/>
              </a:rPr>
              <a:t>Kemurnian</a:t>
            </a:r>
            <a:r>
              <a:rPr lang="en-US" sz="2800" b="1" dirty="0">
                <a:solidFill>
                  <a:schemeClr val="bg1"/>
                </a:solidFill>
                <a:latin typeface="Myriad Pro" panose="020B0503030403020204" pitchFamily="34" charset="0"/>
                <a:cs typeface="Myriad Arabic" panose="01010101010101010101" pitchFamily="50" charset="-78"/>
              </a:rPr>
              <a:t> </a:t>
            </a:r>
            <a:r>
              <a:rPr lang="en-US" sz="2800" b="1" dirty="0" err="1">
                <a:solidFill>
                  <a:schemeClr val="bg1"/>
                </a:solidFill>
                <a:latin typeface="Myriad Pro" panose="020B0503030403020204" pitchFamily="34" charset="0"/>
                <a:cs typeface="Myriad Arabic" panose="01010101010101010101" pitchFamily="50" charset="-78"/>
              </a:rPr>
              <a:t>Daging</a:t>
            </a:r>
            <a:r>
              <a:rPr lang="en-US" sz="2800" b="1" dirty="0">
                <a:solidFill>
                  <a:schemeClr val="bg1"/>
                </a:solidFill>
                <a:latin typeface="Myriad Pro" panose="020B0503030403020204" pitchFamily="34" charset="0"/>
                <a:cs typeface="Myriad Arabic" panose="01010101010101010101" pitchFamily="50" charset="-78"/>
              </a:rPr>
              <a:t> </a:t>
            </a:r>
            <a:r>
              <a:rPr lang="en-US" sz="2800" b="1" dirty="0" err="1">
                <a:solidFill>
                  <a:schemeClr val="bg1"/>
                </a:solidFill>
                <a:latin typeface="Myriad Pro" panose="020B0503030403020204" pitchFamily="34" charset="0"/>
                <a:cs typeface="Myriad Arabic" panose="01010101010101010101" pitchFamily="50" charset="-78"/>
              </a:rPr>
              <a:t>Sapi</a:t>
            </a:r>
            <a:r>
              <a:rPr lang="en-US" sz="2800" b="1" dirty="0">
                <a:solidFill>
                  <a:schemeClr val="bg1"/>
                </a:solidFill>
                <a:latin typeface="Myriad Pro" panose="020B0503030403020204" pitchFamily="34" charset="0"/>
                <a:cs typeface="Myriad Arabic" panose="01010101010101010101" pitchFamily="50" charset="-78"/>
              </a:rPr>
              <a:t> (</a:t>
            </a:r>
            <a:r>
              <a:rPr lang="en-US" sz="2800" b="1" dirty="0" err="1">
                <a:solidFill>
                  <a:schemeClr val="bg1"/>
                </a:solidFill>
                <a:latin typeface="Myriad Pro" panose="020B0503030403020204" pitchFamily="34" charset="0"/>
                <a:cs typeface="Myriad Arabic" panose="01010101010101010101" pitchFamily="50" charset="-78"/>
              </a:rPr>
              <a:t>Enosika</a:t>
            </a:r>
            <a:r>
              <a:rPr lang="en-US" sz="2800" b="1" dirty="0">
                <a:solidFill>
                  <a:schemeClr val="bg1"/>
                </a:solidFill>
                <a:latin typeface="Myriad Pro" panose="020B0503030403020204" pitchFamily="34" charset="0"/>
                <a:cs typeface="Myriad Arabic" panose="01010101010101010101" pitchFamily="50" charset="-78"/>
              </a:rPr>
              <a:t>)</a:t>
            </a:r>
            <a:endParaRPr lang="en-ID" sz="2800" b="1" dirty="0">
              <a:solidFill>
                <a:schemeClr val="bg1"/>
              </a:solidFill>
              <a:latin typeface="Myriad Pro" panose="020B0503030403020204" pitchFamily="34" charset="0"/>
              <a:cs typeface="Myriad Arabic" panose="01010101010101010101" pitchFamily="50" charset="-78"/>
            </a:endParaRPr>
          </a:p>
        </p:txBody>
      </p:sp>
      <p:sp>
        <p:nvSpPr>
          <p:cNvPr id="19" name="Content Placeholder 2">
            <a:extLst>
              <a:ext uri="{FF2B5EF4-FFF2-40B4-BE49-F238E27FC236}">
                <a16:creationId xmlns:a16="http://schemas.microsoft.com/office/drawing/2014/main" id="{8AD83D92-31A0-4196-91D7-A515AC15AF66}"/>
              </a:ext>
            </a:extLst>
          </p:cNvPr>
          <p:cNvSpPr>
            <a:spLocks noGrp="1"/>
          </p:cNvSpPr>
          <p:nvPr>
            <p:ph idx="1"/>
          </p:nvPr>
        </p:nvSpPr>
        <p:spPr>
          <a:xfrm>
            <a:off x="1059298" y="985241"/>
            <a:ext cx="10960961" cy="1142317"/>
          </a:xfrm>
        </p:spPr>
        <p:txBody>
          <a:bodyPr>
            <a:normAutofit/>
          </a:bodyPr>
          <a:lstStyle/>
          <a:p>
            <a:pPr marL="114300" indent="0">
              <a:buNone/>
            </a:pPr>
            <a:endParaRPr lang="en-US" dirty="0"/>
          </a:p>
          <a:p>
            <a:pPr marL="114300" indent="0">
              <a:buNone/>
            </a:pPr>
            <a:r>
              <a:rPr lang="en-US" i="1" dirty="0" err="1"/>
              <a:t>Sistem</a:t>
            </a:r>
            <a:r>
              <a:rPr lang="en-US" i="1" dirty="0"/>
              <a:t> electronic-nose </a:t>
            </a:r>
            <a:r>
              <a:rPr lang="en-US" i="1" dirty="0" err="1"/>
              <a:t>untuk</a:t>
            </a:r>
            <a:r>
              <a:rPr lang="en-US" i="1" dirty="0"/>
              <a:t> </a:t>
            </a:r>
            <a:r>
              <a:rPr lang="en-US" i="1" dirty="0" err="1"/>
              <a:t>mendeteksi</a:t>
            </a:r>
            <a:r>
              <a:rPr lang="en-US" i="1" dirty="0"/>
              <a:t> </a:t>
            </a:r>
            <a:r>
              <a:rPr lang="en-US" i="1" dirty="0" err="1"/>
              <a:t>kemurnian</a:t>
            </a:r>
            <a:r>
              <a:rPr lang="en-US" i="1" dirty="0"/>
              <a:t> </a:t>
            </a:r>
            <a:r>
              <a:rPr lang="en-US" i="1" dirty="0" err="1"/>
              <a:t>daging</a:t>
            </a:r>
            <a:r>
              <a:rPr lang="en-US" i="1" dirty="0"/>
              <a:t> </a:t>
            </a:r>
            <a:r>
              <a:rPr lang="en-US" i="1" dirty="0" err="1"/>
              <a:t>sapi</a:t>
            </a:r>
            <a:endParaRPr lang="en-US" i="1" dirty="0"/>
          </a:p>
        </p:txBody>
      </p:sp>
      <p:sp>
        <p:nvSpPr>
          <p:cNvPr id="15" name="Rectangle 14">
            <a:extLst>
              <a:ext uri="{FF2B5EF4-FFF2-40B4-BE49-F238E27FC236}">
                <a16:creationId xmlns:a16="http://schemas.microsoft.com/office/drawing/2014/main" id="{7D410F71-6CC6-4346-8931-AA34B6CE25CE}"/>
              </a:ext>
            </a:extLst>
          </p:cNvPr>
          <p:cNvSpPr/>
          <p:nvPr/>
        </p:nvSpPr>
        <p:spPr>
          <a:xfrm>
            <a:off x="11848519" y="341609"/>
            <a:ext cx="343481" cy="422293"/>
          </a:xfrm>
          <a:prstGeom prst="rect">
            <a:avLst/>
          </a:prstGeom>
          <a:solidFill>
            <a:srgbClr val="F5A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1">
            <a:extLst>
              <a:ext uri="{FF2B5EF4-FFF2-40B4-BE49-F238E27FC236}">
                <a16:creationId xmlns:a16="http://schemas.microsoft.com/office/drawing/2014/main" id="{49A0D87C-BCE7-4E0D-A229-6A31F3D75639}"/>
              </a:ext>
            </a:extLst>
          </p:cNvPr>
          <p:cNvGraphicFramePr>
            <a:graphicFrameLocks noGrp="1"/>
          </p:cNvGraphicFramePr>
          <p:nvPr/>
        </p:nvGraphicFramePr>
        <p:xfrm>
          <a:off x="3839465" y="5447311"/>
          <a:ext cx="8127999" cy="741680"/>
        </p:xfrm>
        <a:graphic>
          <a:graphicData uri="http://schemas.openxmlformats.org/drawingml/2006/table">
            <a:tbl>
              <a:tblPr firstRow="1" bandRow="1">
                <a:tableStyleId>{5C22544A-7EE6-4342-B048-85BDC9FD1C3A}</a:tableStyleId>
              </a:tblPr>
              <a:tblGrid>
                <a:gridCol w="577447">
                  <a:extLst>
                    <a:ext uri="{9D8B030D-6E8A-4147-A177-3AD203B41FA5}">
                      <a16:colId xmlns:a16="http://schemas.microsoft.com/office/drawing/2014/main" val="3169544652"/>
                    </a:ext>
                  </a:extLst>
                </a:gridCol>
                <a:gridCol w="2524125">
                  <a:extLst>
                    <a:ext uri="{9D8B030D-6E8A-4147-A177-3AD203B41FA5}">
                      <a16:colId xmlns:a16="http://schemas.microsoft.com/office/drawing/2014/main" val="1862412263"/>
                    </a:ext>
                  </a:extLst>
                </a:gridCol>
                <a:gridCol w="5026427">
                  <a:extLst>
                    <a:ext uri="{9D8B030D-6E8A-4147-A177-3AD203B41FA5}">
                      <a16:colId xmlns:a16="http://schemas.microsoft.com/office/drawing/2014/main" val="30657910"/>
                    </a:ext>
                  </a:extLst>
                </a:gridCol>
              </a:tblGrid>
              <a:tr h="370840">
                <a:tc>
                  <a:txBody>
                    <a:bodyPr/>
                    <a:lstStyle/>
                    <a:p>
                      <a:r>
                        <a:rPr lang="en-US" dirty="0"/>
                        <a:t>No</a:t>
                      </a:r>
                    </a:p>
                  </a:txBody>
                  <a:tcPr/>
                </a:tc>
                <a:tc>
                  <a:txBody>
                    <a:bodyPr/>
                    <a:lstStyle/>
                    <a:p>
                      <a:r>
                        <a:rPr lang="en-US"/>
                        <a:t>Institusi</a:t>
                      </a:r>
                      <a:endParaRPr lang="en-US" dirty="0"/>
                    </a:p>
                  </a:txBody>
                  <a:tcPr/>
                </a:tc>
                <a:tc>
                  <a:txBody>
                    <a:bodyPr/>
                    <a:lstStyle/>
                    <a:p>
                      <a:r>
                        <a:rPr lang="en-US"/>
                        <a:t>Inventor/ Peneliti</a:t>
                      </a:r>
                    </a:p>
                  </a:txBody>
                  <a:tcPr/>
                </a:tc>
                <a:extLst>
                  <a:ext uri="{0D108BD9-81ED-4DB2-BD59-A6C34878D82A}">
                    <a16:rowId xmlns:a16="http://schemas.microsoft.com/office/drawing/2014/main" val="2550712455"/>
                  </a:ext>
                </a:extLst>
              </a:tr>
              <a:tr h="370840">
                <a:tc>
                  <a:txBody>
                    <a:bodyPr/>
                    <a:lstStyle/>
                    <a:p>
                      <a:r>
                        <a:rPr lang="en-US"/>
                        <a:t>1</a:t>
                      </a:r>
                    </a:p>
                  </a:txBody>
                  <a:tcPr/>
                </a:tc>
                <a:tc>
                  <a:txBody>
                    <a:bodyPr/>
                    <a:lstStyle/>
                    <a:p>
                      <a:r>
                        <a:rPr lang="en-US"/>
                        <a:t>Inventor/ Peneliti ITS</a:t>
                      </a:r>
                    </a:p>
                  </a:txBody>
                  <a:tcPr/>
                </a:tc>
                <a:tc>
                  <a:txBody>
                    <a:bodyPr/>
                    <a:lstStyle/>
                    <a:p>
                      <a:r>
                        <a:rPr lang="en-US" dirty="0"/>
                        <a:t>Prof. </a:t>
                      </a:r>
                      <a:r>
                        <a:rPr lang="en-US" dirty="0" err="1"/>
                        <a:t>Drs.Ec</a:t>
                      </a:r>
                      <a:r>
                        <a:rPr lang="en-US" dirty="0"/>
                        <a:t>. Ir. </a:t>
                      </a:r>
                      <a:r>
                        <a:rPr lang="en-US" dirty="0" err="1"/>
                        <a:t>Riyanarto</a:t>
                      </a:r>
                      <a:r>
                        <a:rPr lang="en-US" dirty="0"/>
                        <a:t> </a:t>
                      </a:r>
                      <a:r>
                        <a:rPr lang="en-US" dirty="0" err="1"/>
                        <a:t>Sarno</a:t>
                      </a:r>
                      <a:r>
                        <a:rPr lang="en-US" dirty="0"/>
                        <a:t>, M.Sc., Ph.D.</a:t>
                      </a:r>
                    </a:p>
                  </a:txBody>
                  <a:tcPr/>
                </a:tc>
                <a:extLst>
                  <a:ext uri="{0D108BD9-81ED-4DB2-BD59-A6C34878D82A}">
                    <a16:rowId xmlns:a16="http://schemas.microsoft.com/office/drawing/2014/main" val="2017210903"/>
                  </a:ext>
                </a:extLst>
              </a:tr>
            </a:tbl>
          </a:graphicData>
        </a:graphic>
      </p:graphicFrame>
      <p:pic>
        <p:nvPicPr>
          <p:cNvPr id="3" name="Picture 2">
            <a:extLst>
              <a:ext uri="{FF2B5EF4-FFF2-40B4-BE49-F238E27FC236}">
                <a16:creationId xmlns:a16="http://schemas.microsoft.com/office/drawing/2014/main" id="{B2768BBA-F790-4A40-99DF-5DC725A1DD50}"/>
              </a:ext>
            </a:extLst>
          </p:cNvPr>
          <p:cNvPicPr>
            <a:picLocks noChangeAspect="1"/>
          </p:cNvPicPr>
          <p:nvPr/>
        </p:nvPicPr>
        <p:blipFill>
          <a:blip r:embed="rId2"/>
          <a:stretch>
            <a:fillRect/>
          </a:stretch>
        </p:blipFill>
        <p:spPr>
          <a:xfrm>
            <a:off x="1818167" y="2221526"/>
            <a:ext cx="3828421" cy="2907358"/>
          </a:xfrm>
          <a:prstGeom prst="rect">
            <a:avLst/>
          </a:prstGeom>
        </p:spPr>
      </p:pic>
      <p:pic>
        <p:nvPicPr>
          <p:cNvPr id="16" name="Picture 15">
            <a:extLst>
              <a:ext uri="{FF2B5EF4-FFF2-40B4-BE49-F238E27FC236}">
                <a16:creationId xmlns:a16="http://schemas.microsoft.com/office/drawing/2014/main" id="{20D12146-AFB5-452B-8C9F-0A468C491695}"/>
              </a:ext>
            </a:extLst>
          </p:cNvPr>
          <p:cNvPicPr>
            <a:picLocks noChangeAspect="1"/>
          </p:cNvPicPr>
          <p:nvPr/>
        </p:nvPicPr>
        <p:blipFill>
          <a:blip r:embed="rId3"/>
          <a:stretch>
            <a:fillRect/>
          </a:stretch>
        </p:blipFill>
        <p:spPr>
          <a:xfrm>
            <a:off x="6201325" y="2221526"/>
            <a:ext cx="4800006" cy="2893974"/>
          </a:xfrm>
          <a:prstGeom prst="rect">
            <a:avLst/>
          </a:prstGeom>
        </p:spPr>
      </p:pic>
    </p:spTree>
    <p:extLst>
      <p:ext uri="{BB962C8B-B14F-4D97-AF65-F5344CB8AC3E}">
        <p14:creationId xmlns:p14="http://schemas.microsoft.com/office/powerpoint/2010/main" val="500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27C1-AB06-4214-913E-459BD93C708E}"/>
              </a:ext>
            </a:extLst>
          </p:cNvPr>
          <p:cNvSpPr>
            <a:spLocks noGrp="1"/>
          </p:cNvSpPr>
          <p:nvPr>
            <p:ph type="title"/>
          </p:nvPr>
        </p:nvSpPr>
        <p:spPr/>
        <p:txBody>
          <a:bodyPr>
            <a:noAutofit/>
          </a:bodyPr>
          <a:lstStyle/>
          <a:p>
            <a:r>
              <a:rPr lang="en-US" sz="2800" dirty="0"/>
              <a:t>KECERDASAN ARTIFISIAL PADA PENDIDIKAN DASAR (PENGENALAN &amp; ALAT BANTU ANALISIS)</a:t>
            </a:r>
          </a:p>
        </p:txBody>
      </p:sp>
      <p:sp>
        <p:nvSpPr>
          <p:cNvPr id="3" name="Footer Placeholder 2">
            <a:extLst>
              <a:ext uri="{FF2B5EF4-FFF2-40B4-BE49-F238E27FC236}">
                <a16:creationId xmlns:a16="http://schemas.microsoft.com/office/drawing/2014/main" id="{A84ACAA7-1898-4917-9299-2C7FD23A802B}"/>
              </a:ext>
            </a:extLst>
          </p:cNvPr>
          <p:cNvSpPr>
            <a:spLocks noGrp="1"/>
          </p:cNvSpPr>
          <p:nvPr>
            <p:ph type="ftr" sz="quarter" idx="11"/>
          </p:nvPr>
        </p:nvSpPr>
        <p:spPr/>
        <p:txBody>
          <a:bodyPr/>
          <a:lstStyle/>
          <a:p>
            <a:r>
              <a:rPr lang="en-US"/>
              <a:t>Prof. Dr. Mochamad Ashari</a:t>
            </a:r>
          </a:p>
        </p:txBody>
      </p:sp>
      <p:sp>
        <p:nvSpPr>
          <p:cNvPr id="4" name="Slide Number Placeholder 3">
            <a:extLst>
              <a:ext uri="{FF2B5EF4-FFF2-40B4-BE49-F238E27FC236}">
                <a16:creationId xmlns:a16="http://schemas.microsoft.com/office/drawing/2014/main" id="{FEA33F54-4B53-4279-B0D8-974D470B1C9C}"/>
              </a:ext>
            </a:extLst>
          </p:cNvPr>
          <p:cNvSpPr>
            <a:spLocks noGrp="1"/>
          </p:cNvSpPr>
          <p:nvPr>
            <p:ph type="sldNum" sz="quarter" idx="12"/>
          </p:nvPr>
        </p:nvSpPr>
        <p:spPr/>
        <p:txBody>
          <a:bodyPr/>
          <a:lstStyle/>
          <a:p>
            <a:fld id="{488E3AF1-EB63-4CDC-B984-C86A3FF4A79E}" type="slidenum">
              <a:rPr lang="en-US" smtClean="0"/>
              <a:t>4</a:t>
            </a:fld>
            <a:endParaRPr lang="en-US"/>
          </a:p>
        </p:txBody>
      </p:sp>
      <p:pic>
        <p:nvPicPr>
          <p:cNvPr id="8" name="Picture 7">
            <a:extLst>
              <a:ext uri="{FF2B5EF4-FFF2-40B4-BE49-F238E27FC236}">
                <a16:creationId xmlns:a16="http://schemas.microsoft.com/office/drawing/2014/main" id="{0F6E174E-77EA-4D20-95C8-606F2F5A322D}"/>
              </a:ext>
            </a:extLst>
          </p:cNvPr>
          <p:cNvPicPr>
            <a:picLocks noChangeAspect="1"/>
          </p:cNvPicPr>
          <p:nvPr/>
        </p:nvPicPr>
        <p:blipFill>
          <a:blip r:embed="rId2"/>
          <a:stretch>
            <a:fillRect/>
          </a:stretch>
        </p:blipFill>
        <p:spPr>
          <a:xfrm>
            <a:off x="1036018" y="1650909"/>
            <a:ext cx="5161917" cy="294966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74A9C5B-C919-4EBA-8E11-6BE925B146FE}"/>
              </a:ext>
            </a:extLst>
          </p:cNvPr>
          <p:cNvPicPr>
            <a:picLocks noChangeAspect="1"/>
          </p:cNvPicPr>
          <p:nvPr/>
        </p:nvPicPr>
        <p:blipFill>
          <a:blip r:embed="rId3"/>
          <a:stretch>
            <a:fillRect/>
          </a:stretch>
        </p:blipFill>
        <p:spPr>
          <a:xfrm>
            <a:off x="6980703" y="1256138"/>
            <a:ext cx="4528042" cy="224398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0C0B729-D321-407A-BAFB-D7785D6DD5F3}"/>
              </a:ext>
            </a:extLst>
          </p:cNvPr>
          <p:cNvPicPr>
            <a:picLocks noChangeAspect="1"/>
          </p:cNvPicPr>
          <p:nvPr/>
        </p:nvPicPr>
        <p:blipFill>
          <a:blip r:embed="rId4"/>
          <a:stretch>
            <a:fillRect/>
          </a:stretch>
        </p:blipFill>
        <p:spPr>
          <a:xfrm>
            <a:off x="7011834" y="3703790"/>
            <a:ext cx="4496911" cy="2535415"/>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2FA0B1A5-2BB1-4B4E-87E3-6D959F286533}"/>
              </a:ext>
            </a:extLst>
          </p:cNvPr>
          <p:cNvSpPr txBox="1"/>
          <p:nvPr/>
        </p:nvSpPr>
        <p:spPr>
          <a:xfrm>
            <a:off x="2932865" y="4700227"/>
            <a:ext cx="2557463" cy="400110"/>
          </a:xfrm>
          <a:prstGeom prst="rect">
            <a:avLst/>
          </a:prstGeom>
          <a:noFill/>
        </p:spPr>
        <p:txBody>
          <a:bodyPr wrap="square" rtlCol="0">
            <a:spAutoFit/>
          </a:bodyPr>
          <a:lstStyle/>
          <a:p>
            <a:r>
              <a:rPr lang="en-US" sz="2000" dirty="0"/>
              <a:t>Robot </a:t>
            </a:r>
            <a:r>
              <a:rPr lang="en-US" sz="2000" dirty="0" err="1"/>
              <a:t>asisten</a:t>
            </a:r>
            <a:endParaRPr lang="en-US" sz="2000" dirty="0"/>
          </a:p>
        </p:txBody>
      </p:sp>
      <p:sp>
        <p:nvSpPr>
          <p:cNvPr id="19" name="TextBox 18">
            <a:extLst>
              <a:ext uri="{FF2B5EF4-FFF2-40B4-BE49-F238E27FC236}">
                <a16:creationId xmlns:a16="http://schemas.microsoft.com/office/drawing/2014/main" id="{8109BBC9-9748-4BC9-9E49-433559D8B015}"/>
              </a:ext>
            </a:extLst>
          </p:cNvPr>
          <p:cNvSpPr txBox="1"/>
          <p:nvPr/>
        </p:nvSpPr>
        <p:spPr>
          <a:xfrm>
            <a:off x="4500489" y="5531319"/>
            <a:ext cx="2557464" cy="707886"/>
          </a:xfrm>
          <a:prstGeom prst="rect">
            <a:avLst/>
          </a:prstGeom>
          <a:noFill/>
        </p:spPr>
        <p:txBody>
          <a:bodyPr wrap="square" rtlCol="0">
            <a:spAutoFit/>
          </a:bodyPr>
          <a:lstStyle/>
          <a:p>
            <a:r>
              <a:rPr lang="en-US" sz="2000" dirty="0" err="1"/>
              <a:t>Siswa</a:t>
            </a:r>
            <a:r>
              <a:rPr lang="en-US" sz="2000" dirty="0"/>
              <a:t> </a:t>
            </a:r>
            <a:r>
              <a:rPr lang="en-US" sz="2000" dirty="0" err="1"/>
              <a:t>dipasang</a:t>
            </a:r>
            <a:r>
              <a:rPr lang="en-US" sz="2000" dirty="0"/>
              <a:t> </a:t>
            </a:r>
            <a:r>
              <a:rPr lang="en-US" sz="2000" dirty="0" err="1"/>
              <a:t>alat</a:t>
            </a:r>
            <a:r>
              <a:rPr lang="en-US" sz="2000" dirty="0"/>
              <a:t> monitor </a:t>
            </a:r>
            <a:r>
              <a:rPr lang="en-US" sz="2000" dirty="0" err="1"/>
              <a:t>konsentrasi</a:t>
            </a:r>
            <a:endParaRPr lang="en-US" sz="2000" dirty="0"/>
          </a:p>
        </p:txBody>
      </p:sp>
      <p:sp>
        <p:nvSpPr>
          <p:cNvPr id="20" name="TextBox 19">
            <a:extLst>
              <a:ext uri="{FF2B5EF4-FFF2-40B4-BE49-F238E27FC236}">
                <a16:creationId xmlns:a16="http://schemas.microsoft.com/office/drawing/2014/main" id="{DA3A69A5-AE2E-4F52-B868-39AAC9C31B2B}"/>
              </a:ext>
            </a:extLst>
          </p:cNvPr>
          <p:cNvSpPr txBox="1"/>
          <p:nvPr/>
        </p:nvSpPr>
        <p:spPr>
          <a:xfrm>
            <a:off x="1036018" y="5897625"/>
            <a:ext cx="2366598" cy="461665"/>
          </a:xfrm>
          <a:prstGeom prst="rect">
            <a:avLst/>
          </a:prstGeom>
          <a:noFill/>
        </p:spPr>
        <p:txBody>
          <a:bodyPr wrap="square" rtlCol="0">
            <a:spAutoFit/>
          </a:bodyPr>
          <a:lstStyle/>
          <a:p>
            <a:r>
              <a:rPr lang="en-US" sz="1200" dirty="0"/>
              <a:t>Source: AI in China School</a:t>
            </a:r>
          </a:p>
          <a:p>
            <a:r>
              <a:rPr lang="en-US" sz="1200" dirty="0"/>
              <a:t>https://youtu.be/JMLsHI8aV0g</a:t>
            </a:r>
          </a:p>
        </p:txBody>
      </p:sp>
    </p:spTree>
    <p:extLst>
      <p:ext uri="{BB962C8B-B14F-4D97-AF65-F5344CB8AC3E}">
        <p14:creationId xmlns:p14="http://schemas.microsoft.com/office/powerpoint/2010/main" val="2872726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A9BD-7D14-4E5F-90B9-2724A1DA2525}"/>
              </a:ext>
            </a:extLst>
          </p:cNvPr>
          <p:cNvSpPr>
            <a:spLocks noGrp="1"/>
          </p:cNvSpPr>
          <p:nvPr>
            <p:ph type="title"/>
          </p:nvPr>
        </p:nvSpPr>
        <p:spPr/>
        <p:txBody>
          <a:bodyPr>
            <a:normAutofit fontScale="90000"/>
          </a:bodyPr>
          <a:lstStyle/>
          <a:p>
            <a:r>
              <a:rPr lang="en-US" dirty="0"/>
              <a:t>ROAD MAP KECERDASAN ARTIFISIAL PENDIDIKAN</a:t>
            </a:r>
          </a:p>
        </p:txBody>
      </p:sp>
      <p:sp>
        <p:nvSpPr>
          <p:cNvPr id="3" name="Footer Placeholder 2">
            <a:extLst>
              <a:ext uri="{FF2B5EF4-FFF2-40B4-BE49-F238E27FC236}">
                <a16:creationId xmlns:a16="http://schemas.microsoft.com/office/drawing/2014/main" id="{5015F06E-EAC6-4305-A588-C1CDA191539E}"/>
              </a:ext>
            </a:extLst>
          </p:cNvPr>
          <p:cNvSpPr>
            <a:spLocks noGrp="1"/>
          </p:cNvSpPr>
          <p:nvPr>
            <p:ph type="ftr" sz="quarter" idx="11"/>
          </p:nvPr>
        </p:nvSpPr>
        <p:spPr/>
        <p:txBody>
          <a:bodyPr/>
          <a:lstStyle/>
          <a:p>
            <a:r>
              <a:rPr lang="en-US"/>
              <a:t>Prof. Dr. Mochamad Ashari</a:t>
            </a:r>
          </a:p>
        </p:txBody>
      </p:sp>
      <p:sp>
        <p:nvSpPr>
          <p:cNvPr id="4" name="Slide Number Placeholder 3">
            <a:extLst>
              <a:ext uri="{FF2B5EF4-FFF2-40B4-BE49-F238E27FC236}">
                <a16:creationId xmlns:a16="http://schemas.microsoft.com/office/drawing/2014/main" id="{18E5D91C-F063-48F8-8048-50557800D8D8}"/>
              </a:ext>
            </a:extLst>
          </p:cNvPr>
          <p:cNvSpPr>
            <a:spLocks noGrp="1"/>
          </p:cNvSpPr>
          <p:nvPr>
            <p:ph type="sldNum" sz="quarter" idx="12"/>
          </p:nvPr>
        </p:nvSpPr>
        <p:spPr/>
        <p:txBody>
          <a:bodyPr/>
          <a:lstStyle/>
          <a:p>
            <a:fld id="{488E3AF1-EB63-4CDC-B984-C86A3FF4A79E}" type="slidenum">
              <a:rPr lang="en-US" smtClean="0"/>
              <a:t>5</a:t>
            </a:fld>
            <a:endParaRPr lang="en-US"/>
          </a:p>
        </p:txBody>
      </p:sp>
      <p:pic>
        <p:nvPicPr>
          <p:cNvPr id="6" name="Picture 5">
            <a:extLst>
              <a:ext uri="{FF2B5EF4-FFF2-40B4-BE49-F238E27FC236}">
                <a16:creationId xmlns:a16="http://schemas.microsoft.com/office/drawing/2014/main" id="{7635776C-6990-4BE3-A4C0-A02DFB9796ED}"/>
              </a:ext>
            </a:extLst>
          </p:cNvPr>
          <p:cNvPicPr>
            <a:picLocks noChangeAspect="1"/>
          </p:cNvPicPr>
          <p:nvPr/>
        </p:nvPicPr>
        <p:blipFill>
          <a:blip r:embed="rId2"/>
          <a:stretch>
            <a:fillRect/>
          </a:stretch>
        </p:blipFill>
        <p:spPr>
          <a:xfrm>
            <a:off x="1730177" y="1084469"/>
            <a:ext cx="9283136" cy="5173455"/>
          </a:xfrm>
          <a:prstGeom prst="rect">
            <a:avLst/>
          </a:prstGeom>
        </p:spPr>
      </p:pic>
    </p:spTree>
    <p:extLst>
      <p:ext uri="{BB962C8B-B14F-4D97-AF65-F5344CB8AC3E}">
        <p14:creationId xmlns:p14="http://schemas.microsoft.com/office/powerpoint/2010/main" val="837466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BB38-180C-4C1E-81AB-F50CCFFA21F5}"/>
              </a:ext>
            </a:extLst>
          </p:cNvPr>
          <p:cNvSpPr>
            <a:spLocks noGrp="1"/>
          </p:cNvSpPr>
          <p:nvPr>
            <p:ph type="title"/>
          </p:nvPr>
        </p:nvSpPr>
        <p:spPr>
          <a:xfrm>
            <a:off x="6096000" y="1206409"/>
            <a:ext cx="5314536" cy="1774845"/>
          </a:xfrm>
        </p:spPr>
        <p:txBody>
          <a:bodyPr vert="horz" lIns="91440" tIns="45720" rIns="91440" bIns="45720" rtlCol="0" anchor="ctr">
            <a:noAutofit/>
          </a:bodyPr>
          <a:lstStyle/>
          <a:p>
            <a:pPr algn="l"/>
            <a:r>
              <a:rPr lang="en-US" sz="2800" dirty="0">
                <a:solidFill>
                  <a:schemeClr val="tx1"/>
                </a:solidFill>
              </a:rPr>
              <a:t>KECERDASAN ARTIFISIAL (KA) UNTUK PENDIDIKAN TINGGI</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3B5FF48-EF98-42B1-80AC-3094C0362613}"/>
              </a:ext>
            </a:extLst>
          </p:cNvPr>
          <p:cNvPicPr>
            <a:picLocks noChangeAspect="1"/>
          </p:cNvPicPr>
          <p:nvPr/>
        </p:nvPicPr>
        <p:blipFill rotWithShape="1">
          <a:blip r:embed="rId2"/>
          <a:srcRect l="13426" r="12716"/>
          <a:stretch/>
        </p:blipFill>
        <p:spPr>
          <a:xfrm>
            <a:off x="2" y="-212653"/>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Footer Placeholder 2">
            <a:extLst>
              <a:ext uri="{FF2B5EF4-FFF2-40B4-BE49-F238E27FC236}">
                <a16:creationId xmlns:a16="http://schemas.microsoft.com/office/drawing/2014/main" id="{045ADEF1-1C7E-4614-9513-DABCF86FBC03}"/>
              </a:ext>
            </a:extLst>
          </p:cNvPr>
          <p:cNvSpPr>
            <a:spLocks noGrp="1"/>
          </p:cNvSpPr>
          <p:nvPr>
            <p:ph type="ftr" sz="quarter" idx="11"/>
          </p:nvPr>
        </p:nvSpPr>
        <p:spPr>
          <a:xfrm>
            <a:off x="6053666" y="6199632"/>
            <a:ext cx="4802755" cy="365760"/>
          </a:xfrm>
        </p:spPr>
        <p:txBody>
          <a:bodyPr vert="horz" lIns="91440" tIns="45720" rIns="91440" bIns="45720" rtlCol="0" anchor="ctr">
            <a:normAutofit/>
          </a:bodyPr>
          <a:lstStyle/>
          <a:p>
            <a:pPr algn="r">
              <a:spcAft>
                <a:spcPts val="600"/>
              </a:spcAft>
              <a:defRPr/>
            </a:pPr>
            <a:r>
              <a:rPr lang="en-US" sz="1100" kern="1200" dirty="0">
                <a:solidFill>
                  <a:schemeClr val="tx1">
                    <a:alpha val="80000"/>
                  </a:schemeClr>
                </a:solidFill>
                <a:latin typeface="Calibri" panose="020F0502020204030204"/>
                <a:ea typeface="+mn-ea"/>
                <a:cs typeface="+mn-cs"/>
              </a:rPr>
              <a:t>Prof. Dr. Mochamad </a:t>
            </a:r>
            <a:r>
              <a:rPr lang="en-US" sz="1100" kern="1200" dirty="0" err="1">
                <a:solidFill>
                  <a:schemeClr val="tx1">
                    <a:alpha val="80000"/>
                  </a:schemeClr>
                </a:solidFill>
                <a:latin typeface="Calibri" panose="020F0502020204030204"/>
                <a:ea typeface="+mn-ea"/>
                <a:cs typeface="+mn-cs"/>
              </a:rPr>
              <a:t>Ashari</a:t>
            </a:r>
            <a:endParaRPr lang="en-US" sz="1100" kern="1200" dirty="0">
              <a:solidFill>
                <a:schemeClr val="tx1">
                  <a:alpha val="80000"/>
                </a:scheme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1D2D16C-17EA-4705-9543-B2C222DC30B4}"/>
              </a:ext>
            </a:extLst>
          </p:cNvPr>
          <p:cNvSpPr>
            <a:spLocks noGrp="1"/>
          </p:cNvSpPr>
          <p:nvPr>
            <p:ph type="sldNum" sz="quarter" idx="12"/>
          </p:nvPr>
        </p:nvSpPr>
        <p:spPr>
          <a:xfrm>
            <a:off x="11000232" y="6108192"/>
            <a:ext cx="548640" cy="548640"/>
          </a:xfrm>
          <a:prstGeom prst="ellipse">
            <a:avLst/>
          </a:prstGeom>
          <a:solidFill>
            <a:srgbClr val="77A4AB"/>
          </a:solidFill>
        </p:spPr>
        <p:txBody>
          <a:bodyPr vert="horz" lIns="91440" tIns="45720" rIns="91440" bIns="45720" rtlCol="0" anchor="ctr">
            <a:normAutofit/>
          </a:bodyPr>
          <a:lstStyle/>
          <a:p>
            <a:pPr algn="ctr">
              <a:spcAft>
                <a:spcPts val="600"/>
              </a:spcAft>
              <a:defRPr/>
            </a:pPr>
            <a:fld id="{488E3AF1-EB63-4CDC-B984-C86A3FF4A79E}" type="slidenum">
              <a:rPr lang="en-US" sz="1500">
                <a:solidFill>
                  <a:srgbClr val="FFFFFF"/>
                </a:solidFill>
                <a:latin typeface="Calibri" panose="020F0502020204030204"/>
              </a:rPr>
              <a:pPr algn="ctr">
                <a:spcAft>
                  <a:spcPts val="600"/>
                </a:spcAft>
                <a:defRPr/>
              </a:pPr>
              <a:t>6</a:t>
            </a:fld>
            <a:endParaRPr lang="en-US" sz="1500">
              <a:solidFill>
                <a:srgbClr val="FFFFFF"/>
              </a:solidFill>
              <a:latin typeface="Calibri" panose="020F0502020204030204"/>
            </a:endParaRPr>
          </a:p>
        </p:txBody>
      </p:sp>
      <p:sp>
        <p:nvSpPr>
          <p:cNvPr id="9" name="TextBox 8">
            <a:extLst>
              <a:ext uri="{FF2B5EF4-FFF2-40B4-BE49-F238E27FC236}">
                <a16:creationId xmlns:a16="http://schemas.microsoft.com/office/drawing/2014/main" id="{10F7EDBB-DEAF-4700-813A-29802D063C88}"/>
              </a:ext>
            </a:extLst>
          </p:cNvPr>
          <p:cNvSpPr txBox="1"/>
          <p:nvPr/>
        </p:nvSpPr>
        <p:spPr>
          <a:xfrm>
            <a:off x="6234330" y="2981254"/>
            <a:ext cx="5407304" cy="1384995"/>
          </a:xfrm>
          <a:prstGeom prst="rect">
            <a:avLst/>
          </a:prstGeom>
          <a:noFill/>
        </p:spPr>
        <p:txBody>
          <a:bodyPr wrap="square">
            <a:spAutoFit/>
          </a:bodyPr>
          <a:lstStyle/>
          <a:p>
            <a:pPr marL="514350" lvl="0" indent="-514350">
              <a:lnSpc>
                <a:spcPct val="100000"/>
              </a:lnSpc>
              <a:buFont typeface="+mj-lt"/>
              <a:buAutoNum type="arabicPeriod"/>
            </a:pPr>
            <a:r>
              <a:rPr lang="en-US" sz="2800" dirty="0" err="1"/>
              <a:t>Membangun</a:t>
            </a:r>
            <a:r>
              <a:rPr lang="en-US" sz="2800" dirty="0"/>
              <a:t> </a:t>
            </a:r>
            <a:r>
              <a:rPr lang="en-US" sz="2800" dirty="0" err="1"/>
              <a:t>kompetensi</a:t>
            </a:r>
            <a:r>
              <a:rPr lang="en-US" sz="2800" dirty="0"/>
              <a:t> KA</a:t>
            </a:r>
          </a:p>
          <a:p>
            <a:pPr marL="514350" lvl="0" indent="-514350">
              <a:lnSpc>
                <a:spcPct val="100000"/>
              </a:lnSpc>
              <a:buFont typeface="+mj-lt"/>
              <a:buAutoNum type="arabicPeriod"/>
            </a:pPr>
            <a:r>
              <a:rPr lang="en-US" sz="2800" dirty="0" err="1"/>
              <a:t>Membangun</a:t>
            </a:r>
            <a:r>
              <a:rPr lang="en-US" sz="2800" dirty="0"/>
              <a:t> </a:t>
            </a:r>
            <a:r>
              <a:rPr lang="en-US" sz="2800" dirty="0" err="1"/>
              <a:t>ekosistem</a:t>
            </a:r>
            <a:r>
              <a:rPr lang="en-US" sz="2800" dirty="0"/>
              <a:t> KA Pendidikan Tinggi</a:t>
            </a:r>
          </a:p>
        </p:txBody>
      </p:sp>
      <p:sp>
        <p:nvSpPr>
          <p:cNvPr id="10" name="Rectangle 9" descr="Head with Gears">
            <a:extLst>
              <a:ext uri="{FF2B5EF4-FFF2-40B4-BE49-F238E27FC236}">
                <a16:creationId xmlns:a16="http://schemas.microsoft.com/office/drawing/2014/main" id="{CCF37DC1-7D2A-4864-BAAC-09E57D34E451}"/>
              </a:ext>
            </a:extLst>
          </p:cNvPr>
          <p:cNvSpPr/>
          <p:nvPr/>
        </p:nvSpPr>
        <p:spPr>
          <a:xfrm>
            <a:off x="9344421" y="131744"/>
            <a:ext cx="1512000" cy="1512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12082816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22D0-C3D7-4483-A708-EE0EEDCC2DD0}"/>
              </a:ext>
            </a:extLst>
          </p:cNvPr>
          <p:cNvSpPr>
            <a:spLocks noGrp="1"/>
          </p:cNvSpPr>
          <p:nvPr>
            <p:ph type="title"/>
          </p:nvPr>
        </p:nvSpPr>
        <p:spPr/>
        <p:txBody>
          <a:bodyPr>
            <a:normAutofit fontScale="90000"/>
          </a:bodyPr>
          <a:lstStyle/>
          <a:p>
            <a:r>
              <a:rPr lang="en-US" dirty="0"/>
              <a:t>EKOSISTEM KECERDASAN ARTIFISIAL PENDIDIKAN</a:t>
            </a:r>
          </a:p>
        </p:txBody>
      </p:sp>
      <p:sp>
        <p:nvSpPr>
          <p:cNvPr id="3" name="Footer Placeholder 2">
            <a:extLst>
              <a:ext uri="{FF2B5EF4-FFF2-40B4-BE49-F238E27FC236}">
                <a16:creationId xmlns:a16="http://schemas.microsoft.com/office/drawing/2014/main" id="{CF3901AE-5C24-45BB-95C4-8E74B71D97A1}"/>
              </a:ext>
            </a:extLst>
          </p:cNvPr>
          <p:cNvSpPr>
            <a:spLocks noGrp="1"/>
          </p:cNvSpPr>
          <p:nvPr>
            <p:ph type="ftr" sz="quarter" idx="11"/>
          </p:nvPr>
        </p:nvSpPr>
        <p:spPr/>
        <p:txBody>
          <a:bodyPr/>
          <a:lstStyle/>
          <a:p>
            <a:r>
              <a:rPr lang="en-US"/>
              <a:t>Prof. Dr. Mochamad Ashari</a:t>
            </a:r>
          </a:p>
        </p:txBody>
      </p:sp>
      <p:sp>
        <p:nvSpPr>
          <p:cNvPr id="4" name="Slide Number Placeholder 3">
            <a:extLst>
              <a:ext uri="{FF2B5EF4-FFF2-40B4-BE49-F238E27FC236}">
                <a16:creationId xmlns:a16="http://schemas.microsoft.com/office/drawing/2014/main" id="{C0D3FCA8-3BA9-4279-8E46-60495794E0B2}"/>
              </a:ext>
            </a:extLst>
          </p:cNvPr>
          <p:cNvSpPr>
            <a:spLocks noGrp="1"/>
          </p:cNvSpPr>
          <p:nvPr>
            <p:ph type="sldNum" sz="quarter" idx="12"/>
          </p:nvPr>
        </p:nvSpPr>
        <p:spPr/>
        <p:txBody>
          <a:bodyPr/>
          <a:lstStyle/>
          <a:p>
            <a:fld id="{488E3AF1-EB63-4CDC-B984-C86A3FF4A79E}" type="slidenum">
              <a:rPr lang="en-US" smtClean="0"/>
              <a:t>7</a:t>
            </a:fld>
            <a:endParaRPr lang="en-US"/>
          </a:p>
        </p:txBody>
      </p:sp>
      <p:sp>
        <p:nvSpPr>
          <p:cNvPr id="6" name="TextBox 5">
            <a:extLst>
              <a:ext uri="{FF2B5EF4-FFF2-40B4-BE49-F238E27FC236}">
                <a16:creationId xmlns:a16="http://schemas.microsoft.com/office/drawing/2014/main" id="{FC12E8E1-5689-47FC-9E41-CCC7160F47B5}"/>
              </a:ext>
            </a:extLst>
          </p:cNvPr>
          <p:cNvSpPr txBox="1"/>
          <p:nvPr/>
        </p:nvSpPr>
        <p:spPr>
          <a:xfrm>
            <a:off x="838200" y="2553696"/>
            <a:ext cx="4154008" cy="2554545"/>
          </a:xfrm>
          <a:prstGeom prst="rect">
            <a:avLst/>
          </a:prstGeom>
          <a:noFill/>
        </p:spPr>
        <p:txBody>
          <a:bodyPr wrap="square">
            <a:spAutoFit/>
          </a:bodyPr>
          <a:lstStyle/>
          <a:p>
            <a:pPr marL="514350" lvl="0" indent="-514350">
              <a:lnSpc>
                <a:spcPct val="100000"/>
              </a:lnSpc>
              <a:buFont typeface="+mj-lt"/>
              <a:buAutoNum type="arabicPeriod"/>
            </a:pPr>
            <a:r>
              <a:rPr lang="en-US" sz="2000" dirty="0"/>
              <a:t>Expertise Recommendation</a:t>
            </a:r>
          </a:p>
          <a:p>
            <a:pPr marL="514350" lvl="0" indent="-514350">
              <a:lnSpc>
                <a:spcPct val="100000"/>
              </a:lnSpc>
              <a:buFont typeface="+mj-lt"/>
              <a:buAutoNum type="arabicPeriod"/>
            </a:pPr>
            <a:r>
              <a:rPr lang="en-US" sz="2000" dirty="0"/>
              <a:t>Adaptive Learning System</a:t>
            </a:r>
          </a:p>
          <a:p>
            <a:pPr marL="514350" lvl="0" indent="-514350">
              <a:lnSpc>
                <a:spcPct val="100000"/>
              </a:lnSpc>
              <a:buFont typeface="+mj-lt"/>
              <a:buAutoNum type="arabicPeriod"/>
            </a:pPr>
            <a:r>
              <a:rPr lang="en-US" sz="2000" dirty="0"/>
              <a:t>Adaptive Assessment System</a:t>
            </a:r>
          </a:p>
          <a:p>
            <a:pPr marL="514350" lvl="0" indent="-514350">
              <a:lnSpc>
                <a:spcPct val="100000"/>
              </a:lnSpc>
              <a:buFont typeface="+mj-lt"/>
              <a:buAutoNum type="arabicPeriod"/>
            </a:pPr>
            <a:r>
              <a:rPr lang="en-US" sz="2000" dirty="0"/>
              <a:t>Intelligent Student Classification</a:t>
            </a:r>
          </a:p>
          <a:p>
            <a:pPr marL="514350" lvl="0" indent="-514350">
              <a:lnSpc>
                <a:spcPct val="100000"/>
              </a:lnSpc>
              <a:buFont typeface="+mj-lt"/>
              <a:buAutoNum type="arabicPeriod"/>
            </a:pPr>
            <a:r>
              <a:rPr lang="en-US" sz="2000" dirty="0"/>
              <a:t>Serious Game in Education</a:t>
            </a:r>
          </a:p>
          <a:p>
            <a:pPr marL="514350" lvl="0" indent="-514350">
              <a:lnSpc>
                <a:spcPct val="100000"/>
              </a:lnSpc>
              <a:buFont typeface="+mj-lt"/>
              <a:buAutoNum type="arabicPeriod"/>
            </a:pPr>
            <a:r>
              <a:rPr lang="en-US" sz="2000" dirty="0"/>
              <a:t>Precision Learning System</a:t>
            </a:r>
          </a:p>
          <a:p>
            <a:pPr marL="514350" lvl="0" indent="-514350">
              <a:lnSpc>
                <a:spcPct val="100000"/>
              </a:lnSpc>
              <a:buFont typeface="+mj-lt"/>
              <a:buAutoNum type="arabicPeriod"/>
            </a:pPr>
            <a:r>
              <a:rPr lang="en-US" sz="2000" dirty="0"/>
              <a:t>Virtual Reality/ Augmented Reality</a:t>
            </a:r>
          </a:p>
        </p:txBody>
      </p:sp>
      <p:graphicFrame>
        <p:nvGraphicFramePr>
          <p:cNvPr id="7" name="Diagram 6">
            <a:extLst>
              <a:ext uri="{FF2B5EF4-FFF2-40B4-BE49-F238E27FC236}">
                <a16:creationId xmlns:a16="http://schemas.microsoft.com/office/drawing/2014/main" id="{A21A5552-8D64-4CE8-A35E-4229844C1D95}"/>
              </a:ext>
            </a:extLst>
          </p:cNvPr>
          <p:cNvGraphicFramePr/>
          <p:nvPr>
            <p:extLst>
              <p:ext uri="{D42A27DB-BD31-4B8C-83A1-F6EECF244321}">
                <p14:modId xmlns:p14="http://schemas.microsoft.com/office/powerpoint/2010/main" val="4059392704"/>
              </p:ext>
            </p:extLst>
          </p:nvPr>
        </p:nvGraphicFramePr>
        <p:xfrm>
          <a:off x="5703216" y="1571844"/>
          <a:ext cx="5392133" cy="4147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Right 7">
            <a:extLst>
              <a:ext uri="{FF2B5EF4-FFF2-40B4-BE49-F238E27FC236}">
                <a16:creationId xmlns:a16="http://schemas.microsoft.com/office/drawing/2014/main" id="{C16A6765-9A13-4740-9DFF-A0E7854C8C47}"/>
              </a:ext>
            </a:extLst>
          </p:cNvPr>
          <p:cNvSpPr/>
          <p:nvPr/>
        </p:nvSpPr>
        <p:spPr>
          <a:xfrm>
            <a:off x="603316" y="1454767"/>
            <a:ext cx="4887012" cy="4553146"/>
          </a:xfrm>
          <a:prstGeom prst="rightArrow">
            <a:avLst>
              <a:gd name="adj1" fmla="val 66563"/>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49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BB38-180C-4C1E-81AB-F50CCFFA21F5}"/>
              </a:ext>
            </a:extLst>
          </p:cNvPr>
          <p:cNvSpPr>
            <a:spLocks noGrp="1"/>
          </p:cNvSpPr>
          <p:nvPr>
            <p:ph type="title"/>
          </p:nvPr>
        </p:nvSpPr>
        <p:spPr>
          <a:xfrm>
            <a:off x="6096000" y="1206409"/>
            <a:ext cx="5314536" cy="1815882"/>
          </a:xfrm>
        </p:spPr>
        <p:txBody>
          <a:bodyPr vert="horz" lIns="91440" tIns="45720" rIns="91440" bIns="45720" rtlCol="0" anchor="ctr">
            <a:normAutofit fontScale="90000"/>
          </a:bodyPr>
          <a:lstStyle/>
          <a:p>
            <a:pPr algn="l"/>
            <a:r>
              <a:rPr lang="en-US" sz="3600" dirty="0">
                <a:solidFill>
                  <a:schemeClr val="tx1"/>
                </a:solidFill>
              </a:rPr>
              <a:t>KECERDASAN ARTIFISIAL UNTUK PENELITIAN &amp; INOVASI</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3B5FF48-EF98-42B1-80AC-3094C0362613}"/>
              </a:ext>
            </a:extLst>
          </p:cNvPr>
          <p:cNvPicPr>
            <a:picLocks noChangeAspect="1"/>
          </p:cNvPicPr>
          <p:nvPr/>
        </p:nvPicPr>
        <p:blipFill rotWithShape="1">
          <a:blip r:embed="rId2"/>
          <a:srcRect l="13426" r="12716"/>
          <a:stretch/>
        </p:blipFill>
        <p:spPr>
          <a:xfrm>
            <a:off x="2" y="-212653"/>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Footer Placeholder 2">
            <a:extLst>
              <a:ext uri="{FF2B5EF4-FFF2-40B4-BE49-F238E27FC236}">
                <a16:creationId xmlns:a16="http://schemas.microsoft.com/office/drawing/2014/main" id="{045ADEF1-1C7E-4614-9513-DABCF86FBC03}"/>
              </a:ext>
            </a:extLst>
          </p:cNvPr>
          <p:cNvSpPr>
            <a:spLocks noGrp="1"/>
          </p:cNvSpPr>
          <p:nvPr>
            <p:ph type="ftr" sz="quarter" idx="11"/>
          </p:nvPr>
        </p:nvSpPr>
        <p:spPr>
          <a:xfrm>
            <a:off x="6053666" y="6199632"/>
            <a:ext cx="4802755" cy="365760"/>
          </a:xfrm>
        </p:spPr>
        <p:txBody>
          <a:bodyPr vert="horz" lIns="91440" tIns="45720" rIns="91440" bIns="45720" rtlCol="0" anchor="ctr">
            <a:normAutofit/>
          </a:bodyPr>
          <a:lstStyle/>
          <a:p>
            <a:pPr algn="r">
              <a:spcAft>
                <a:spcPts val="600"/>
              </a:spcAft>
              <a:defRPr/>
            </a:pPr>
            <a:r>
              <a:rPr lang="en-US" sz="1100" kern="1200" dirty="0">
                <a:solidFill>
                  <a:schemeClr val="tx1">
                    <a:alpha val="80000"/>
                  </a:schemeClr>
                </a:solidFill>
                <a:latin typeface="Calibri" panose="020F0502020204030204"/>
                <a:ea typeface="+mn-ea"/>
                <a:cs typeface="+mn-cs"/>
              </a:rPr>
              <a:t>Prof. Dr. Mochamad </a:t>
            </a:r>
            <a:r>
              <a:rPr lang="en-US" sz="1100" kern="1200" dirty="0" err="1">
                <a:solidFill>
                  <a:schemeClr val="tx1">
                    <a:alpha val="80000"/>
                  </a:schemeClr>
                </a:solidFill>
                <a:latin typeface="Calibri" panose="020F0502020204030204"/>
                <a:ea typeface="+mn-ea"/>
                <a:cs typeface="+mn-cs"/>
              </a:rPr>
              <a:t>Ashari</a:t>
            </a:r>
            <a:endParaRPr lang="en-US" sz="1100" kern="1200" dirty="0">
              <a:solidFill>
                <a:schemeClr val="tx1">
                  <a:alpha val="80000"/>
                </a:scheme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1D2D16C-17EA-4705-9543-B2C222DC30B4}"/>
              </a:ext>
            </a:extLst>
          </p:cNvPr>
          <p:cNvSpPr>
            <a:spLocks noGrp="1"/>
          </p:cNvSpPr>
          <p:nvPr>
            <p:ph type="sldNum" sz="quarter" idx="12"/>
          </p:nvPr>
        </p:nvSpPr>
        <p:spPr>
          <a:xfrm>
            <a:off x="11000232" y="6108192"/>
            <a:ext cx="548640" cy="548640"/>
          </a:xfrm>
          <a:prstGeom prst="ellipse">
            <a:avLst/>
          </a:prstGeom>
          <a:solidFill>
            <a:srgbClr val="77A4AB"/>
          </a:solidFill>
        </p:spPr>
        <p:txBody>
          <a:bodyPr vert="horz" lIns="91440" tIns="45720" rIns="91440" bIns="45720" rtlCol="0" anchor="ctr">
            <a:normAutofit/>
          </a:bodyPr>
          <a:lstStyle/>
          <a:p>
            <a:pPr algn="ctr">
              <a:spcAft>
                <a:spcPts val="600"/>
              </a:spcAft>
              <a:defRPr/>
            </a:pPr>
            <a:fld id="{488E3AF1-EB63-4CDC-B984-C86A3FF4A79E}" type="slidenum">
              <a:rPr lang="en-US" sz="1500">
                <a:solidFill>
                  <a:srgbClr val="FFFFFF"/>
                </a:solidFill>
                <a:latin typeface="Calibri" panose="020F0502020204030204"/>
              </a:rPr>
              <a:pPr algn="ctr">
                <a:spcAft>
                  <a:spcPts val="600"/>
                </a:spcAft>
                <a:defRPr/>
              </a:pPr>
              <a:t>8</a:t>
            </a:fld>
            <a:endParaRPr lang="en-US" sz="1500">
              <a:solidFill>
                <a:srgbClr val="FFFFFF"/>
              </a:solidFill>
              <a:latin typeface="Calibri" panose="020F0502020204030204"/>
            </a:endParaRPr>
          </a:p>
        </p:txBody>
      </p:sp>
      <p:sp>
        <p:nvSpPr>
          <p:cNvPr id="9" name="TextBox 8">
            <a:extLst>
              <a:ext uri="{FF2B5EF4-FFF2-40B4-BE49-F238E27FC236}">
                <a16:creationId xmlns:a16="http://schemas.microsoft.com/office/drawing/2014/main" id="{10F7EDBB-DEAF-4700-813A-29802D063C88}"/>
              </a:ext>
            </a:extLst>
          </p:cNvPr>
          <p:cNvSpPr txBox="1"/>
          <p:nvPr/>
        </p:nvSpPr>
        <p:spPr>
          <a:xfrm>
            <a:off x="6215476" y="3264058"/>
            <a:ext cx="5407304" cy="1815882"/>
          </a:xfrm>
          <a:prstGeom prst="rect">
            <a:avLst/>
          </a:prstGeom>
          <a:noFill/>
        </p:spPr>
        <p:txBody>
          <a:bodyPr wrap="square">
            <a:spAutoFit/>
          </a:bodyPr>
          <a:lstStyle/>
          <a:p>
            <a:pPr marL="514350" lvl="0" indent="-514350">
              <a:lnSpc>
                <a:spcPct val="100000"/>
              </a:lnSpc>
              <a:buFont typeface="+mj-lt"/>
              <a:buAutoNum type="arabicPeriod"/>
            </a:pPr>
            <a:r>
              <a:rPr lang="en-US" sz="2800" dirty="0" err="1"/>
              <a:t>Keterbaharuan</a:t>
            </a:r>
            <a:r>
              <a:rPr lang="en-US" sz="2800" dirty="0"/>
              <a:t> </a:t>
            </a:r>
            <a:r>
              <a:rPr lang="en-US" sz="2800" dirty="0" err="1"/>
              <a:t>teknologi</a:t>
            </a:r>
            <a:endParaRPr lang="en-US" sz="2800" dirty="0"/>
          </a:p>
          <a:p>
            <a:pPr marL="514350" lvl="0" indent="-514350">
              <a:lnSpc>
                <a:spcPct val="100000"/>
              </a:lnSpc>
              <a:buFont typeface="+mj-lt"/>
              <a:buAutoNum type="arabicPeriod"/>
            </a:pPr>
            <a:r>
              <a:rPr lang="en-US" sz="2800" dirty="0" err="1"/>
              <a:t>Sinergi</a:t>
            </a:r>
            <a:r>
              <a:rPr lang="en-US" sz="2800" dirty="0"/>
              <a:t> triple helix </a:t>
            </a:r>
            <a:r>
              <a:rPr lang="en-US" sz="2800" dirty="0" err="1"/>
              <a:t>untuk</a:t>
            </a:r>
            <a:r>
              <a:rPr lang="en-US" sz="2800" dirty="0"/>
              <a:t> </a:t>
            </a:r>
            <a:r>
              <a:rPr lang="en-US" sz="2800" dirty="0" err="1"/>
              <a:t>menyiapkan</a:t>
            </a:r>
            <a:r>
              <a:rPr lang="en-US" sz="2800" dirty="0"/>
              <a:t> </a:t>
            </a:r>
            <a:r>
              <a:rPr lang="en-US" sz="2800" dirty="0" err="1"/>
              <a:t>instrumen</a:t>
            </a:r>
            <a:endParaRPr lang="en-US" sz="2800" dirty="0"/>
          </a:p>
          <a:p>
            <a:pPr marL="514350" lvl="0" indent="-514350">
              <a:lnSpc>
                <a:spcPct val="100000"/>
              </a:lnSpc>
              <a:buFont typeface="+mj-lt"/>
              <a:buAutoNum type="arabicPeriod"/>
            </a:pPr>
            <a:r>
              <a:rPr lang="en-US" sz="2800" dirty="0" err="1"/>
              <a:t>Kemanfaatan</a:t>
            </a:r>
            <a:r>
              <a:rPr lang="en-US" sz="2800" dirty="0"/>
              <a:t> </a:t>
            </a:r>
          </a:p>
        </p:txBody>
      </p:sp>
      <p:sp>
        <p:nvSpPr>
          <p:cNvPr id="10" name="Rectangle 9" descr="Head with Gears">
            <a:extLst>
              <a:ext uri="{FF2B5EF4-FFF2-40B4-BE49-F238E27FC236}">
                <a16:creationId xmlns:a16="http://schemas.microsoft.com/office/drawing/2014/main" id="{CCF37DC1-7D2A-4864-BAAC-09E57D34E451}"/>
              </a:ext>
            </a:extLst>
          </p:cNvPr>
          <p:cNvSpPr/>
          <p:nvPr/>
        </p:nvSpPr>
        <p:spPr>
          <a:xfrm>
            <a:off x="9198748" y="208642"/>
            <a:ext cx="1512000" cy="1512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52540233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75830ECA-2D66-45D8-8DEF-647B3BB2E9FF}"/>
              </a:ext>
            </a:extLst>
          </p:cNvPr>
          <p:cNvSpPr>
            <a:spLocks noGrp="1"/>
          </p:cNvSpPr>
          <p:nvPr>
            <p:ph type="title"/>
          </p:nvPr>
        </p:nvSpPr>
        <p:spPr/>
        <p:txBody>
          <a:bodyPr/>
          <a:lstStyle/>
          <a:p>
            <a:r>
              <a:rPr lang="en-US" dirty="0"/>
              <a:t>MEMBANGUN EKOSISTEM INOVASI</a:t>
            </a:r>
          </a:p>
        </p:txBody>
      </p:sp>
      <p:sp>
        <p:nvSpPr>
          <p:cNvPr id="3" name="Footer Placeholder 2">
            <a:extLst>
              <a:ext uri="{FF2B5EF4-FFF2-40B4-BE49-F238E27FC236}">
                <a16:creationId xmlns:a16="http://schemas.microsoft.com/office/drawing/2014/main" id="{6723A445-2BC3-4736-9985-80774479683D}"/>
              </a:ext>
            </a:extLst>
          </p:cNvPr>
          <p:cNvSpPr>
            <a:spLocks noGrp="1"/>
          </p:cNvSpPr>
          <p:nvPr>
            <p:ph type="ftr" sz="quarter" idx="11"/>
          </p:nvPr>
        </p:nvSpPr>
        <p:spPr/>
        <p:txBody>
          <a:bodyPr/>
          <a:lstStyle/>
          <a:p>
            <a:r>
              <a:rPr lang="en-US" dirty="0"/>
              <a:t>Prof. Mochamad </a:t>
            </a:r>
            <a:r>
              <a:rPr lang="en-US" dirty="0" err="1"/>
              <a:t>Ashari</a:t>
            </a:r>
            <a:r>
              <a:rPr lang="en-US" dirty="0"/>
              <a:t> - Rektor ITS</a:t>
            </a:r>
          </a:p>
        </p:txBody>
      </p:sp>
      <p:sp>
        <p:nvSpPr>
          <p:cNvPr id="23" name="Slide Number Placeholder 22">
            <a:extLst>
              <a:ext uri="{FF2B5EF4-FFF2-40B4-BE49-F238E27FC236}">
                <a16:creationId xmlns:a16="http://schemas.microsoft.com/office/drawing/2014/main" id="{5A618EB6-4273-4018-8A2E-7ECE9492995D}"/>
              </a:ext>
            </a:extLst>
          </p:cNvPr>
          <p:cNvSpPr>
            <a:spLocks noGrp="1"/>
          </p:cNvSpPr>
          <p:nvPr>
            <p:ph type="sldNum" sz="quarter" idx="12"/>
          </p:nvPr>
        </p:nvSpPr>
        <p:spPr/>
        <p:txBody>
          <a:bodyPr/>
          <a:lstStyle/>
          <a:p>
            <a:fld id="{488E3AF1-EB63-4CDC-B984-C86A3FF4A79E}" type="slidenum">
              <a:rPr lang="en-US" smtClean="0"/>
              <a:t>9</a:t>
            </a:fld>
            <a:endParaRPr lang="en-US"/>
          </a:p>
        </p:txBody>
      </p:sp>
      <p:grpSp>
        <p:nvGrpSpPr>
          <p:cNvPr id="36" name="Group 35">
            <a:extLst>
              <a:ext uri="{FF2B5EF4-FFF2-40B4-BE49-F238E27FC236}">
                <a16:creationId xmlns:a16="http://schemas.microsoft.com/office/drawing/2014/main" id="{AAEEAE30-1A41-46DF-9A37-7A902A6D6E75}"/>
              </a:ext>
            </a:extLst>
          </p:cNvPr>
          <p:cNvGrpSpPr/>
          <p:nvPr/>
        </p:nvGrpSpPr>
        <p:grpSpPr>
          <a:xfrm>
            <a:off x="650449" y="5216083"/>
            <a:ext cx="8342722" cy="923331"/>
            <a:chOff x="650449" y="5216083"/>
            <a:chExt cx="8342722" cy="923331"/>
          </a:xfrm>
        </p:grpSpPr>
        <p:sp>
          <p:nvSpPr>
            <p:cNvPr id="29" name="TextBox 28">
              <a:extLst>
                <a:ext uri="{FF2B5EF4-FFF2-40B4-BE49-F238E27FC236}">
                  <a16:creationId xmlns:a16="http://schemas.microsoft.com/office/drawing/2014/main" id="{09D28766-AAF3-40C2-B0EF-B68109A28306}"/>
                </a:ext>
              </a:extLst>
            </p:cNvPr>
            <p:cNvSpPr txBox="1"/>
            <p:nvPr/>
          </p:nvSpPr>
          <p:spPr>
            <a:xfrm>
              <a:off x="4660921" y="5216084"/>
              <a:ext cx="2354023" cy="923330"/>
            </a:xfrm>
            <a:prstGeom prst="rect">
              <a:avLst/>
            </a:prstGeom>
            <a:solidFill>
              <a:schemeClr val="accent6">
                <a:lumMod val="75000"/>
              </a:schemeClr>
            </a:solidFill>
          </p:spPr>
          <p:txBody>
            <a:bodyPr wrap="square" rtlCol="0">
              <a:spAutoFit/>
            </a:bodyPr>
            <a:lstStyle/>
            <a:p>
              <a:pPr algn="ctr"/>
              <a:endParaRPr lang="en-US" dirty="0">
                <a:solidFill>
                  <a:schemeClr val="bg1"/>
                </a:solidFill>
              </a:endParaRPr>
            </a:p>
            <a:p>
              <a:pPr algn="ctr"/>
              <a:r>
                <a:rPr lang="en-US" dirty="0">
                  <a:solidFill>
                    <a:schemeClr val="bg1"/>
                  </a:solidFill>
                </a:rPr>
                <a:t>PEMERINTAH</a:t>
              </a:r>
            </a:p>
            <a:p>
              <a:pPr algn="ctr"/>
              <a:endParaRPr lang="en-US" dirty="0">
                <a:solidFill>
                  <a:schemeClr val="bg1"/>
                </a:solidFill>
              </a:endParaRPr>
            </a:p>
          </p:txBody>
        </p:sp>
        <p:sp>
          <p:nvSpPr>
            <p:cNvPr id="31" name="TextBox 30">
              <a:extLst>
                <a:ext uri="{FF2B5EF4-FFF2-40B4-BE49-F238E27FC236}">
                  <a16:creationId xmlns:a16="http://schemas.microsoft.com/office/drawing/2014/main" id="{65FCD98D-36E4-49D9-9922-6D7C3E577960}"/>
                </a:ext>
              </a:extLst>
            </p:cNvPr>
            <p:cNvSpPr txBox="1"/>
            <p:nvPr/>
          </p:nvSpPr>
          <p:spPr>
            <a:xfrm>
              <a:off x="7014944" y="5216084"/>
              <a:ext cx="1978227" cy="923330"/>
            </a:xfrm>
            <a:prstGeom prst="rect">
              <a:avLst/>
            </a:prstGeom>
            <a:solidFill>
              <a:srgbClr val="7030A0"/>
            </a:solidFill>
          </p:spPr>
          <p:txBody>
            <a:bodyPr wrap="square" rtlCol="0">
              <a:spAutoFit/>
            </a:bodyPr>
            <a:lstStyle/>
            <a:p>
              <a:pPr algn="ctr"/>
              <a:endParaRPr lang="en-US" dirty="0">
                <a:solidFill>
                  <a:schemeClr val="bg1"/>
                </a:solidFill>
              </a:endParaRPr>
            </a:p>
            <a:p>
              <a:pPr algn="ctr"/>
              <a:r>
                <a:rPr lang="en-US" dirty="0">
                  <a:solidFill>
                    <a:schemeClr val="bg1"/>
                  </a:solidFill>
                </a:rPr>
                <a:t>INDUSTRI</a:t>
              </a:r>
            </a:p>
            <a:p>
              <a:pPr algn="ctr"/>
              <a:endParaRPr lang="en-US" dirty="0">
                <a:solidFill>
                  <a:schemeClr val="bg1"/>
                </a:solidFill>
              </a:endParaRPr>
            </a:p>
          </p:txBody>
        </p:sp>
        <p:sp>
          <p:nvSpPr>
            <p:cNvPr id="33" name="TextBox 32">
              <a:extLst>
                <a:ext uri="{FF2B5EF4-FFF2-40B4-BE49-F238E27FC236}">
                  <a16:creationId xmlns:a16="http://schemas.microsoft.com/office/drawing/2014/main" id="{C870A6DB-9A8A-47FB-94EC-EFDAFEA04E79}"/>
                </a:ext>
              </a:extLst>
            </p:cNvPr>
            <p:cNvSpPr txBox="1"/>
            <p:nvPr/>
          </p:nvSpPr>
          <p:spPr>
            <a:xfrm>
              <a:off x="650449" y="5216083"/>
              <a:ext cx="4010472" cy="923330"/>
            </a:xfrm>
            <a:prstGeom prst="rect">
              <a:avLst/>
            </a:prstGeom>
            <a:solidFill>
              <a:schemeClr val="accent1">
                <a:lumMod val="75000"/>
              </a:schemeClr>
            </a:solidFill>
          </p:spPr>
          <p:txBody>
            <a:bodyPr wrap="square" rtlCol="0">
              <a:spAutoFit/>
            </a:bodyPr>
            <a:lstStyle/>
            <a:p>
              <a:pPr algn="ctr"/>
              <a:endParaRPr lang="en-US" dirty="0">
                <a:solidFill>
                  <a:schemeClr val="bg1"/>
                </a:solidFill>
              </a:endParaRPr>
            </a:p>
            <a:p>
              <a:pPr algn="ctr"/>
              <a:r>
                <a:rPr lang="en-US" dirty="0">
                  <a:solidFill>
                    <a:schemeClr val="bg1"/>
                  </a:solidFill>
                </a:rPr>
                <a:t>PERGURUAN TINGGI</a:t>
              </a:r>
            </a:p>
            <a:p>
              <a:pPr algn="ctr"/>
              <a:endParaRPr lang="en-US" dirty="0">
                <a:solidFill>
                  <a:schemeClr val="bg1"/>
                </a:solidFill>
              </a:endParaRPr>
            </a:p>
          </p:txBody>
        </p:sp>
      </p:grpSp>
      <p:grpSp>
        <p:nvGrpSpPr>
          <p:cNvPr id="35" name="Group 34">
            <a:extLst>
              <a:ext uri="{FF2B5EF4-FFF2-40B4-BE49-F238E27FC236}">
                <a16:creationId xmlns:a16="http://schemas.microsoft.com/office/drawing/2014/main" id="{5359CA23-0D5A-4CFD-8764-3E751ABAE99B}"/>
              </a:ext>
            </a:extLst>
          </p:cNvPr>
          <p:cNvGrpSpPr/>
          <p:nvPr/>
        </p:nvGrpSpPr>
        <p:grpSpPr>
          <a:xfrm>
            <a:off x="457836" y="1308858"/>
            <a:ext cx="10895964" cy="3845325"/>
            <a:chOff x="457836" y="1308858"/>
            <a:chExt cx="10895964" cy="3845325"/>
          </a:xfrm>
        </p:grpSpPr>
        <p:sp>
          <p:nvSpPr>
            <p:cNvPr id="16" name="Arrow: Chevron 15">
              <a:extLst>
                <a:ext uri="{FF2B5EF4-FFF2-40B4-BE49-F238E27FC236}">
                  <a16:creationId xmlns:a16="http://schemas.microsoft.com/office/drawing/2014/main" id="{6C9523DD-01EA-4C88-85B2-C03E0D472E3B}"/>
                </a:ext>
              </a:extLst>
            </p:cNvPr>
            <p:cNvSpPr/>
            <p:nvPr/>
          </p:nvSpPr>
          <p:spPr>
            <a:xfrm>
              <a:off x="2655685" y="1729473"/>
              <a:ext cx="2472496" cy="3415283"/>
            </a:xfrm>
            <a:prstGeom prst="chevron">
              <a:avLst>
                <a:gd name="adj" fmla="val 21631"/>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solidFill>
                    <a:schemeClr val="bg1"/>
                  </a:solidFill>
                </a:rPr>
                <a:t>PUSAT INOVASI</a:t>
              </a:r>
            </a:p>
          </p:txBody>
        </p:sp>
        <p:sp>
          <p:nvSpPr>
            <p:cNvPr id="21" name="Arrow: Chevron 20">
              <a:extLst>
                <a:ext uri="{FF2B5EF4-FFF2-40B4-BE49-F238E27FC236}">
                  <a16:creationId xmlns:a16="http://schemas.microsoft.com/office/drawing/2014/main" id="{9F79325A-4A84-4808-915C-C10D1F66CD32}"/>
                </a:ext>
              </a:extLst>
            </p:cNvPr>
            <p:cNvSpPr/>
            <p:nvPr/>
          </p:nvSpPr>
          <p:spPr>
            <a:xfrm>
              <a:off x="650449" y="1729473"/>
              <a:ext cx="2472495" cy="3415283"/>
            </a:xfrm>
            <a:prstGeom prst="chevron">
              <a:avLst>
                <a:gd name="adj" fmla="val 2185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solidFill>
                    <a:schemeClr val="bg1"/>
                  </a:solidFill>
                </a:rPr>
                <a:t>PUSAT RISET</a:t>
              </a:r>
            </a:p>
          </p:txBody>
        </p:sp>
        <p:sp>
          <p:nvSpPr>
            <p:cNvPr id="30" name="TextBox 29">
              <a:extLst>
                <a:ext uri="{FF2B5EF4-FFF2-40B4-BE49-F238E27FC236}">
                  <a16:creationId xmlns:a16="http://schemas.microsoft.com/office/drawing/2014/main" id="{C353732E-A109-4357-B642-74A56F88A741}"/>
                </a:ext>
              </a:extLst>
            </p:cNvPr>
            <p:cNvSpPr txBox="1"/>
            <p:nvPr/>
          </p:nvSpPr>
          <p:spPr>
            <a:xfrm>
              <a:off x="3717220" y="1308858"/>
              <a:ext cx="1887401" cy="369332"/>
            </a:xfrm>
            <a:prstGeom prst="rect">
              <a:avLst/>
            </a:prstGeom>
            <a:noFill/>
          </p:spPr>
          <p:txBody>
            <a:bodyPr wrap="square" rtlCol="0">
              <a:spAutoFit/>
            </a:bodyPr>
            <a:lstStyle/>
            <a:p>
              <a:pPr algn="ctr"/>
              <a:r>
                <a:rPr lang="en-US" dirty="0"/>
                <a:t>TECHNOPARK</a:t>
              </a:r>
            </a:p>
          </p:txBody>
        </p:sp>
        <p:sp>
          <p:nvSpPr>
            <p:cNvPr id="32" name="TextBox 31">
              <a:extLst>
                <a:ext uri="{FF2B5EF4-FFF2-40B4-BE49-F238E27FC236}">
                  <a16:creationId xmlns:a16="http://schemas.microsoft.com/office/drawing/2014/main" id="{21111E68-AA6A-4DC3-8E48-69552CEC35D1}"/>
                </a:ext>
              </a:extLst>
            </p:cNvPr>
            <p:cNvSpPr txBox="1"/>
            <p:nvPr/>
          </p:nvSpPr>
          <p:spPr>
            <a:xfrm>
              <a:off x="457836" y="1308858"/>
              <a:ext cx="2363449" cy="369332"/>
            </a:xfrm>
            <a:prstGeom prst="rect">
              <a:avLst/>
            </a:prstGeom>
            <a:noFill/>
          </p:spPr>
          <p:txBody>
            <a:bodyPr wrap="square" rtlCol="0">
              <a:spAutoFit/>
            </a:bodyPr>
            <a:lstStyle/>
            <a:p>
              <a:r>
                <a:rPr lang="en-US" dirty="0"/>
                <a:t>LEMBAGA PENELITIAN</a:t>
              </a:r>
            </a:p>
          </p:txBody>
        </p:sp>
        <p:sp>
          <p:nvSpPr>
            <p:cNvPr id="5" name="Arrow: Chevron 4">
              <a:extLst>
                <a:ext uri="{FF2B5EF4-FFF2-40B4-BE49-F238E27FC236}">
                  <a16:creationId xmlns:a16="http://schemas.microsoft.com/office/drawing/2014/main" id="{D6608FA1-AE5B-4B66-BD9A-A5B0BA597FD3}"/>
                </a:ext>
              </a:extLst>
            </p:cNvPr>
            <p:cNvSpPr/>
            <p:nvPr/>
          </p:nvSpPr>
          <p:spPr>
            <a:xfrm>
              <a:off x="4660921" y="1730663"/>
              <a:ext cx="2805108" cy="3415283"/>
            </a:xfrm>
            <a:prstGeom prst="chevron">
              <a:avLst>
                <a:gd name="adj" fmla="val 1894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sz="2000" dirty="0">
                  <a:solidFill>
                    <a:schemeClr val="tx1"/>
                  </a:solidFill>
                </a:rPr>
                <a:t>- SERTIFIKASI</a:t>
              </a:r>
            </a:p>
            <a:p>
              <a:endParaRPr lang="en-US" sz="2000" dirty="0">
                <a:solidFill>
                  <a:schemeClr val="tx1"/>
                </a:solidFill>
              </a:endParaRPr>
            </a:p>
            <a:p>
              <a:r>
                <a:rPr lang="en-US" sz="2000" dirty="0">
                  <a:solidFill>
                    <a:schemeClr val="tx1"/>
                  </a:solidFill>
                </a:rPr>
                <a:t>- STANDARD</a:t>
              </a:r>
            </a:p>
            <a:p>
              <a:endParaRPr lang="en-US" sz="2000" dirty="0">
                <a:solidFill>
                  <a:schemeClr val="tx1"/>
                </a:solidFill>
              </a:endParaRPr>
            </a:p>
            <a:p>
              <a:r>
                <a:rPr lang="en-US" sz="2000" dirty="0">
                  <a:solidFill>
                    <a:schemeClr val="tx1"/>
                  </a:solidFill>
                </a:rPr>
                <a:t>- REGULASI</a:t>
              </a:r>
            </a:p>
          </p:txBody>
        </p:sp>
        <p:sp>
          <p:nvSpPr>
            <p:cNvPr id="28" name="Arrow: Chevron 27">
              <a:extLst>
                <a:ext uri="{FF2B5EF4-FFF2-40B4-BE49-F238E27FC236}">
                  <a16:creationId xmlns:a16="http://schemas.microsoft.com/office/drawing/2014/main" id="{F0A68C98-3CE3-4467-A66F-BEE3422AF8F1}"/>
                </a:ext>
              </a:extLst>
            </p:cNvPr>
            <p:cNvSpPr/>
            <p:nvPr/>
          </p:nvSpPr>
          <p:spPr>
            <a:xfrm>
              <a:off x="7014944" y="1738900"/>
              <a:ext cx="2472496" cy="3415283"/>
            </a:xfrm>
            <a:prstGeom prst="chevron">
              <a:avLst>
                <a:gd name="adj" fmla="val 2163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dirty="0">
                  <a:solidFill>
                    <a:schemeClr val="bg1"/>
                  </a:solidFill>
                </a:rPr>
                <a:t>PRODUKSI MASAL</a:t>
              </a:r>
            </a:p>
          </p:txBody>
        </p:sp>
        <p:sp>
          <p:nvSpPr>
            <p:cNvPr id="34" name="TextBox 33">
              <a:extLst>
                <a:ext uri="{FF2B5EF4-FFF2-40B4-BE49-F238E27FC236}">
                  <a16:creationId xmlns:a16="http://schemas.microsoft.com/office/drawing/2014/main" id="{CFF50C99-5CD7-45CD-91DA-2C1955424783}"/>
                </a:ext>
              </a:extLst>
            </p:cNvPr>
            <p:cNvSpPr txBox="1"/>
            <p:nvPr/>
          </p:nvSpPr>
          <p:spPr>
            <a:xfrm>
              <a:off x="9665617" y="3099012"/>
              <a:ext cx="1688183" cy="923330"/>
            </a:xfrm>
            <a:prstGeom prst="rect">
              <a:avLst/>
            </a:prstGeom>
            <a:noFill/>
          </p:spPr>
          <p:txBody>
            <a:bodyPr wrap="square" rtlCol="0">
              <a:spAutoFit/>
            </a:bodyPr>
            <a:lstStyle/>
            <a:p>
              <a:r>
                <a:rPr lang="en-US" dirty="0" err="1"/>
                <a:t>Produk</a:t>
              </a:r>
              <a:r>
                <a:rPr lang="en-US" dirty="0"/>
                <a:t> </a:t>
              </a:r>
              <a:r>
                <a:rPr lang="en-US" dirty="0" err="1"/>
                <a:t>digunakan</a:t>
              </a:r>
              <a:r>
                <a:rPr lang="en-US" dirty="0"/>
                <a:t> di </a:t>
              </a:r>
              <a:r>
                <a:rPr lang="en-US" dirty="0" err="1"/>
                <a:t>masyarakat</a:t>
              </a:r>
              <a:endParaRPr lang="en-US" dirty="0"/>
            </a:p>
          </p:txBody>
        </p:sp>
      </p:grpSp>
    </p:spTree>
    <p:extLst>
      <p:ext uri="{BB962C8B-B14F-4D97-AF65-F5344CB8AC3E}">
        <p14:creationId xmlns:p14="http://schemas.microsoft.com/office/powerpoint/2010/main" val="3888288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1733</Words>
  <Application>Microsoft Office PowerPoint</Application>
  <PresentationFormat>Widescreen</PresentationFormat>
  <Paragraphs>293</Paragraphs>
  <Slides>33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Abadi MT Condensed Light</vt:lpstr>
      <vt:lpstr>Aharoni</vt:lpstr>
      <vt:lpstr>Arial</vt:lpstr>
      <vt:lpstr>Calibri</vt:lpstr>
      <vt:lpstr>Cooper Black</vt:lpstr>
      <vt:lpstr>Myriad Pro</vt:lpstr>
      <vt:lpstr>Open Sans</vt:lpstr>
      <vt:lpstr>Raleway SemiBold</vt:lpstr>
      <vt:lpstr>Office Theme</vt:lpstr>
      <vt:lpstr>KECERDASAN ARTIFISIAL (KA) UNTUK BIDANG PENDIDIKAN &amp; RISET</vt:lpstr>
      <vt:lpstr>KECERDASAN ARTIFISIAL UNTUK BIDANG PENDIDIKAN</vt:lpstr>
      <vt:lpstr>KECERDASAN ARTIFISIAL UNTUK PENDIDIKAN DASAR</vt:lpstr>
      <vt:lpstr>KECERDASAN ARTIFISIAL PADA PENDIDIKAN DASAR (PENGENALAN &amp; ALAT BANTU ANALISIS)</vt:lpstr>
      <vt:lpstr>ROAD MAP KECERDASAN ARTIFISIAL PENDIDIKAN</vt:lpstr>
      <vt:lpstr>KECERDASAN ARTIFISIAL (KA) UNTUK PENDIDIKAN TINGGI</vt:lpstr>
      <vt:lpstr>EKOSISTEM KECERDASAN ARTIFISIAL PENDIDIKAN</vt:lpstr>
      <vt:lpstr>KECERDASAN ARTIFISIAL UNTUK PENELITIAN &amp; INOVASI</vt:lpstr>
      <vt:lpstr>MEMBANGUN EKOSISTEM INOVASI</vt:lpstr>
      <vt:lpstr>CONTOH RISET &amp; INOVASI KECERDASAN ARTIFISIAL  INSTITUT TEKNOLOGI SEPULUH NOPEMBER (ITS)</vt:lpstr>
      <vt:lpstr>INOVASI ROBOT ITS</vt:lpstr>
      <vt:lpstr>INOVASI KENDARAAN OTONOMUS ITS</vt:lpstr>
      <vt:lpstr>VIOLETA – Robot UV Sterilisasi Ruangan</vt:lpstr>
      <vt:lpstr>RISET KECERDASAN ARTIFISIAL - ITS BIDANG PENDIDIKAN</vt:lpstr>
      <vt:lpstr>PowerPoint Presentation</vt:lpstr>
      <vt:lpstr>PowerPoint Presentation</vt:lpstr>
      <vt:lpstr>PowerPoint Presentation</vt:lpstr>
      <vt:lpstr>PowerPoint Presentation</vt:lpstr>
      <vt:lpstr>PowerPoint Presentation</vt:lpstr>
      <vt:lpstr>PowerPoint Presentation</vt:lpstr>
      <vt:lpstr>RISET KECERDASAN ARTIFISIAL - ITS BIDANG KESEHATAN</vt:lpstr>
      <vt:lpstr>RISET AI – ITS BIDANG KESEHATAN</vt:lpstr>
      <vt:lpstr>RISET AI – ITS BIDANG KESEHATAN</vt:lpstr>
      <vt:lpstr>RISET AI – ITS : eHealth and Telemedicine di ITS</vt:lpstr>
      <vt:lpstr>RISET AI – ITS Computer-aided Diagnosis System for Osteoporosis</vt:lpstr>
      <vt:lpstr>RISET AI – ITS Computer-aided Diagnosis System for Leukemia Types</vt:lpstr>
      <vt:lpstr>RISET AI – ITS BIDANG KESEHATAN</vt:lpstr>
      <vt:lpstr>RISET AI – ITS BIDANG KESEHATAN</vt:lpstr>
      <vt:lpstr>RISET AI – ITS BIDANG KESEHATAN</vt:lpstr>
      <vt:lpstr>RISET AI – ITS BIDANG KESEHATAN</vt:lpstr>
      <vt:lpstr>RISET AI – ITS BIDANG TEKNOLOGI PANGAN</vt:lpstr>
      <vt:lpstr>Developing Electronic Nose for Beef Quality Assessment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APLIKASI &amp; RISET ARTIFICIAL INTELLIGENT - ITS UNTUK BIDANG Kesehatan &amp;  Pendidikan</dc:title>
  <dc:creator>Prof.Ir. Mochamad Ashari, M.Eng.,Ph.D.(1452)</dc:creator>
  <cp:lastModifiedBy>Prof.Ir. Mochamad Ashari, M.Eng.,Ph.D.(1452)</cp:lastModifiedBy>
  <cp:revision>8</cp:revision>
  <dcterms:created xsi:type="dcterms:W3CDTF">2020-11-06T10:26:07Z</dcterms:created>
  <dcterms:modified xsi:type="dcterms:W3CDTF">2020-11-08T15:11:02Z</dcterms:modified>
</cp:coreProperties>
</file>