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9" r:id="rId3"/>
    <p:sldId id="265" r:id="rId4"/>
    <p:sldId id="274" r:id="rId5"/>
    <p:sldId id="262" r:id="rId6"/>
    <p:sldId id="27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4149"/>
    <a:srgbClr val="C84C58"/>
    <a:srgbClr val="C74167"/>
    <a:srgbClr val="CC52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6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E0A78F-4F61-4227-A782-6B82F00AA835}" type="datetimeFigureOut">
              <a:rPr lang="en-ID" smtClean="0"/>
              <a:t>11/08/2023</a:t>
            </a:fld>
            <a:endParaRPr lang="en-ID"/>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4AD725-B845-4EE5-B484-BD1AC8C8A4BA}" type="slidenum">
              <a:rPr lang="en-ID" smtClean="0"/>
              <a:t>‹#›</a:t>
            </a:fld>
            <a:endParaRPr lang="en-ID"/>
          </a:p>
        </p:txBody>
      </p:sp>
    </p:spTree>
    <p:extLst>
      <p:ext uri="{BB962C8B-B14F-4D97-AF65-F5344CB8AC3E}">
        <p14:creationId xmlns:p14="http://schemas.microsoft.com/office/powerpoint/2010/main" val="2146253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25d77657cd1_2_90:notes"/>
          <p:cNvSpPr txBox="1">
            <a:spLocks noGrp="1"/>
          </p:cNvSpPr>
          <p:nvPr>
            <p:ph type="body" idx="1"/>
          </p:nvPr>
        </p:nvSpPr>
        <p:spPr>
          <a:xfrm>
            <a:off x="756000" y="5078520"/>
            <a:ext cx="6047640" cy="48110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g25d77657cd1_2_90:notes"/>
          <p:cNvSpPr>
            <a:spLocks noGrp="1" noRot="1" noChangeAspect="1"/>
          </p:cNvSpPr>
          <p:nvPr>
            <p:ph type="sldImg" idx="2"/>
          </p:nvPr>
        </p:nvSpPr>
        <p:spPr>
          <a:xfrm>
            <a:off x="217488" y="812800"/>
            <a:ext cx="7124700" cy="40084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 name="PlaceHolder 1"/>
          <p:cNvSpPr>
            <a:spLocks noGrp="1" noRot="1" noChangeAspect="1"/>
          </p:cNvSpPr>
          <p:nvPr>
            <p:ph type="sldImg"/>
          </p:nvPr>
        </p:nvSpPr>
        <p:spPr>
          <a:xfrm>
            <a:off x="685800" y="1143000"/>
            <a:ext cx="5484813" cy="3084513"/>
          </a:xfrm>
          <a:prstGeom prst="rect">
            <a:avLst/>
          </a:prstGeom>
          <a:ln w="0">
            <a:noFill/>
          </a:ln>
        </p:spPr>
      </p:sp>
      <p:sp>
        <p:nvSpPr>
          <p:cNvPr id="927" name="PlaceHolder 2"/>
          <p:cNvSpPr>
            <a:spLocks noGrp="1"/>
          </p:cNvSpPr>
          <p:nvPr>
            <p:ph type="body"/>
          </p:nvPr>
        </p:nvSpPr>
        <p:spPr>
          <a:xfrm>
            <a:off x="685800" y="4400640"/>
            <a:ext cx="5484960" cy="3598920"/>
          </a:xfrm>
          <a:prstGeom prst="rect">
            <a:avLst/>
          </a:prstGeom>
          <a:noFill/>
          <a:ln w="0">
            <a:noFill/>
          </a:ln>
        </p:spPr>
        <p:txBody>
          <a:bodyPr lIns="0" tIns="0" rIns="0" bIns="0" anchor="t">
            <a:noAutofit/>
          </a:bodyPr>
          <a:lstStyle/>
          <a:p>
            <a:endParaRPr lang="en-US" sz="2000" b="0" strike="noStrike" spc="-1">
              <a:latin typeface="Arial" panose="020B0604020202020204"/>
            </a:endParaRPr>
          </a:p>
        </p:txBody>
      </p:sp>
      <p:sp>
        <p:nvSpPr>
          <p:cNvPr id="928" name="PlaceHolder 3"/>
          <p:cNvSpPr>
            <a:spLocks noGrp="1"/>
          </p:cNvSpPr>
          <p:nvPr>
            <p:ph type="sldNum" idx="10"/>
          </p:nvPr>
        </p:nvSpPr>
        <p:spPr>
          <a:xfrm>
            <a:off x="3884760" y="8685360"/>
            <a:ext cx="2970360" cy="457200"/>
          </a:xfrm>
          <a:prstGeom prst="rect">
            <a:avLst/>
          </a:prstGeom>
          <a:noFill/>
          <a:ln w="0">
            <a:noFill/>
          </a:ln>
        </p:spPr>
        <p:txBody>
          <a:bodyPr lIns="0" tIns="0" rIns="0" bIns="0" anchor="b">
            <a:noAutofit/>
          </a:bodyPr>
          <a:lstStyle>
            <a:lvl1pPr algn="r">
              <a:lnSpc>
                <a:spcPct val="100000"/>
              </a:lnSpc>
              <a:buNone/>
              <a:defRPr lang="en-ID" sz="1200" b="0" strike="noStrike" spc="-1">
                <a:latin typeface="Times New Roman" panose="02020603050405020304"/>
              </a:defRPr>
            </a:lvl1pPr>
          </a:lstStyle>
          <a:p>
            <a:pPr algn="r">
              <a:lnSpc>
                <a:spcPct val="100000"/>
              </a:lnSpc>
              <a:buNone/>
            </a:pPr>
            <a:fld id="{EF90A1F5-5D28-488E-8B35-AE2053EF46AF}" type="slidenum">
              <a:rPr lang="en-ID" sz="1200" b="0" strike="noStrike" spc="-1">
                <a:latin typeface="Times New Roman" panose="02020603050405020304"/>
              </a:rPr>
              <a:t>4</a:t>
            </a:fld>
            <a:endParaRPr lang="en-US" sz="1200" b="0" strike="noStrike" spc="-1">
              <a:latin typeface="Times New Roman" panose="02020603050405020304"/>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9"/>
        <p:cNvGrpSpPr/>
        <p:nvPr/>
      </p:nvGrpSpPr>
      <p:grpSpPr>
        <a:xfrm>
          <a:off x="0" y="0"/>
          <a:ext cx="0" cy="0"/>
          <a:chOff x="0" y="0"/>
          <a:chExt cx="0" cy="0"/>
        </a:xfrm>
      </p:grpSpPr>
      <p:sp>
        <p:nvSpPr>
          <p:cNvPr id="570" name="Google Shape;570;g25d77657cd1_2_514:notes"/>
          <p:cNvSpPr txBox="1">
            <a:spLocks noGrp="1"/>
          </p:cNvSpPr>
          <p:nvPr>
            <p:ph type="body" idx="1"/>
          </p:nvPr>
        </p:nvSpPr>
        <p:spPr>
          <a:xfrm>
            <a:off x="756000" y="5078520"/>
            <a:ext cx="6047640" cy="48110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71" name="Google Shape;571;g25d77657cd1_2_514:notes"/>
          <p:cNvSpPr>
            <a:spLocks noGrp="1" noRot="1" noChangeAspect="1"/>
          </p:cNvSpPr>
          <p:nvPr>
            <p:ph type="sldImg" idx="2"/>
          </p:nvPr>
        </p:nvSpPr>
        <p:spPr>
          <a:xfrm>
            <a:off x="217488" y="812800"/>
            <a:ext cx="7124700" cy="40084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6"/>
        <p:cNvGrpSpPr/>
        <p:nvPr/>
      </p:nvGrpSpPr>
      <p:grpSpPr>
        <a:xfrm>
          <a:off x="0" y="0"/>
          <a:ext cx="0" cy="0"/>
          <a:chOff x="0" y="0"/>
          <a:chExt cx="0" cy="0"/>
        </a:xfrm>
      </p:grpSpPr>
      <p:sp>
        <p:nvSpPr>
          <p:cNvPr id="677" name="Google Shape;677;g25d77657cd1_2_618:notes"/>
          <p:cNvSpPr txBox="1">
            <a:spLocks noGrp="1"/>
          </p:cNvSpPr>
          <p:nvPr>
            <p:ph type="body" idx="1"/>
          </p:nvPr>
        </p:nvSpPr>
        <p:spPr>
          <a:xfrm>
            <a:off x="756000" y="5078520"/>
            <a:ext cx="6047640" cy="48110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78" name="Google Shape;678;g25d77657cd1_2_618:notes"/>
          <p:cNvSpPr>
            <a:spLocks noGrp="1" noRot="1" noChangeAspect="1"/>
          </p:cNvSpPr>
          <p:nvPr>
            <p:ph type="sldImg" idx="2"/>
          </p:nvPr>
        </p:nvSpPr>
        <p:spPr>
          <a:xfrm>
            <a:off x="217488" y="812800"/>
            <a:ext cx="7124700" cy="40084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65977-D66C-265E-43AF-854DD5C8D2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0C28B6F2-B272-CB44-F2DA-5C26BE9A4A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677D1D2E-B9B1-4530-74D3-D71240F2DAA2}"/>
              </a:ext>
            </a:extLst>
          </p:cNvPr>
          <p:cNvSpPr>
            <a:spLocks noGrp="1"/>
          </p:cNvSpPr>
          <p:nvPr>
            <p:ph type="dt" sz="half" idx="10"/>
          </p:nvPr>
        </p:nvSpPr>
        <p:spPr/>
        <p:txBody>
          <a:bodyPr/>
          <a:lstStyle/>
          <a:p>
            <a:fld id="{392726D7-FD43-4F86-8909-84A8204DE149}" type="datetimeFigureOut">
              <a:rPr lang="en-ID" smtClean="0"/>
              <a:t>11/08/2023</a:t>
            </a:fld>
            <a:endParaRPr lang="en-ID"/>
          </a:p>
        </p:txBody>
      </p:sp>
      <p:sp>
        <p:nvSpPr>
          <p:cNvPr id="5" name="Footer Placeholder 4">
            <a:extLst>
              <a:ext uri="{FF2B5EF4-FFF2-40B4-BE49-F238E27FC236}">
                <a16:creationId xmlns:a16="http://schemas.microsoft.com/office/drawing/2014/main" id="{9CC5F41E-11B5-DD50-CBF9-B29F6A8B7A3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85050EA-CD8A-F7CB-FCA7-338A61A5087F}"/>
              </a:ext>
            </a:extLst>
          </p:cNvPr>
          <p:cNvSpPr>
            <a:spLocks noGrp="1"/>
          </p:cNvSpPr>
          <p:nvPr>
            <p:ph type="sldNum" sz="quarter" idx="12"/>
          </p:nvPr>
        </p:nvSpPr>
        <p:spPr/>
        <p:txBody>
          <a:bodyPr/>
          <a:lstStyle/>
          <a:p>
            <a:fld id="{CB45BA55-8E0F-4036-B71C-39960A6FCA76}" type="slidenum">
              <a:rPr lang="en-ID" smtClean="0"/>
              <a:t>‹#›</a:t>
            </a:fld>
            <a:endParaRPr lang="en-ID"/>
          </a:p>
        </p:txBody>
      </p:sp>
    </p:spTree>
    <p:extLst>
      <p:ext uri="{BB962C8B-B14F-4D97-AF65-F5344CB8AC3E}">
        <p14:creationId xmlns:p14="http://schemas.microsoft.com/office/powerpoint/2010/main" val="3805416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94B85-A83A-12A5-A9E2-6B0FC127C367}"/>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5336E7C3-E3F1-B22C-72F6-74B394476D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72FC4914-3FF5-EA57-145A-A8DB224782AC}"/>
              </a:ext>
            </a:extLst>
          </p:cNvPr>
          <p:cNvSpPr>
            <a:spLocks noGrp="1"/>
          </p:cNvSpPr>
          <p:nvPr>
            <p:ph type="dt" sz="half" idx="10"/>
          </p:nvPr>
        </p:nvSpPr>
        <p:spPr/>
        <p:txBody>
          <a:bodyPr/>
          <a:lstStyle/>
          <a:p>
            <a:fld id="{392726D7-FD43-4F86-8909-84A8204DE149}" type="datetimeFigureOut">
              <a:rPr lang="en-ID" smtClean="0"/>
              <a:t>11/08/2023</a:t>
            </a:fld>
            <a:endParaRPr lang="en-ID"/>
          </a:p>
        </p:txBody>
      </p:sp>
      <p:sp>
        <p:nvSpPr>
          <p:cNvPr id="5" name="Footer Placeholder 4">
            <a:extLst>
              <a:ext uri="{FF2B5EF4-FFF2-40B4-BE49-F238E27FC236}">
                <a16:creationId xmlns:a16="http://schemas.microsoft.com/office/drawing/2014/main" id="{52E164FC-1950-68A5-7964-93D08DA08E9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41344F3-1616-BFD3-B4EE-81282D1EFCDF}"/>
              </a:ext>
            </a:extLst>
          </p:cNvPr>
          <p:cNvSpPr>
            <a:spLocks noGrp="1"/>
          </p:cNvSpPr>
          <p:nvPr>
            <p:ph type="sldNum" sz="quarter" idx="12"/>
          </p:nvPr>
        </p:nvSpPr>
        <p:spPr/>
        <p:txBody>
          <a:bodyPr/>
          <a:lstStyle/>
          <a:p>
            <a:fld id="{CB45BA55-8E0F-4036-B71C-39960A6FCA76}" type="slidenum">
              <a:rPr lang="en-ID" smtClean="0"/>
              <a:t>‹#›</a:t>
            </a:fld>
            <a:endParaRPr lang="en-ID"/>
          </a:p>
        </p:txBody>
      </p:sp>
    </p:spTree>
    <p:extLst>
      <p:ext uri="{BB962C8B-B14F-4D97-AF65-F5344CB8AC3E}">
        <p14:creationId xmlns:p14="http://schemas.microsoft.com/office/powerpoint/2010/main" val="1899605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EEA594-C6F7-5C1D-42A2-8D4C52C2D87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7311EE24-220F-AB07-3D92-5F41BC3D12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CC18A464-33BF-81F5-682E-DB3A1153A3C1}"/>
              </a:ext>
            </a:extLst>
          </p:cNvPr>
          <p:cNvSpPr>
            <a:spLocks noGrp="1"/>
          </p:cNvSpPr>
          <p:nvPr>
            <p:ph type="dt" sz="half" idx="10"/>
          </p:nvPr>
        </p:nvSpPr>
        <p:spPr/>
        <p:txBody>
          <a:bodyPr/>
          <a:lstStyle/>
          <a:p>
            <a:fld id="{392726D7-FD43-4F86-8909-84A8204DE149}" type="datetimeFigureOut">
              <a:rPr lang="en-ID" smtClean="0"/>
              <a:t>11/08/2023</a:t>
            </a:fld>
            <a:endParaRPr lang="en-ID"/>
          </a:p>
        </p:txBody>
      </p:sp>
      <p:sp>
        <p:nvSpPr>
          <p:cNvPr id="5" name="Footer Placeholder 4">
            <a:extLst>
              <a:ext uri="{FF2B5EF4-FFF2-40B4-BE49-F238E27FC236}">
                <a16:creationId xmlns:a16="http://schemas.microsoft.com/office/drawing/2014/main" id="{84A13D23-5F98-F994-28C9-5CC516415CC5}"/>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62C9C355-5E43-01C6-73DA-B7990834391D}"/>
              </a:ext>
            </a:extLst>
          </p:cNvPr>
          <p:cNvSpPr>
            <a:spLocks noGrp="1"/>
          </p:cNvSpPr>
          <p:nvPr>
            <p:ph type="sldNum" sz="quarter" idx="12"/>
          </p:nvPr>
        </p:nvSpPr>
        <p:spPr/>
        <p:txBody>
          <a:bodyPr/>
          <a:lstStyle/>
          <a:p>
            <a:fld id="{CB45BA55-8E0F-4036-B71C-39960A6FCA76}" type="slidenum">
              <a:rPr lang="en-ID" smtClean="0"/>
              <a:t>‹#›</a:t>
            </a:fld>
            <a:endParaRPr lang="en-ID"/>
          </a:p>
        </p:txBody>
      </p:sp>
    </p:spTree>
    <p:extLst>
      <p:ext uri="{BB962C8B-B14F-4D97-AF65-F5344CB8AC3E}">
        <p14:creationId xmlns:p14="http://schemas.microsoft.com/office/powerpoint/2010/main" val="1898906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91EDD3-52A3-05B3-B67F-BEEFA486D439}"/>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9CCF4314-82F6-F07A-4158-A2D477A0245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BFE7C131-64C8-F2E6-E768-8BF173A5370B}"/>
              </a:ext>
            </a:extLst>
          </p:cNvPr>
          <p:cNvSpPr>
            <a:spLocks noGrp="1"/>
          </p:cNvSpPr>
          <p:nvPr>
            <p:ph type="dt" sz="half" idx="10"/>
          </p:nvPr>
        </p:nvSpPr>
        <p:spPr/>
        <p:txBody>
          <a:bodyPr/>
          <a:lstStyle/>
          <a:p>
            <a:fld id="{392726D7-FD43-4F86-8909-84A8204DE149}" type="datetimeFigureOut">
              <a:rPr lang="en-ID" smtClean="0"/>
              <a:t>11/08/2023</a:t>
            </a:fld>
            <a:endParaRPr lang="en-ID"/>
          </a:p>
        </p:txBody>
      </p:sp>
      <p:sp>
        <p:nvSpPr>
          <p:cNvPr id="5" name="Footer Placeholder 4">
            <a:extLst>
              <a:ext uri="{FF2B5EF4-FFF2-40B4-BE49-F238E27FC236}">
                <a16:creationId xmlns:a16="http://schemas.microsoft.com/office/drawing/2014/main" id="{DDA277B0-BDC9-6180-D8AC-8267A6D7E0AF}"/>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4EACEC39-51D3-08B1-460B-A3B037CBF0E2}"/>
              </a:ext>
            </a:extLst>
          </p:cNvPr>
          <p:cNvSpPr>
            <a:spLocks noGrp="1"/>
          </p:cNvSpPr>
          <p:nvPr>
            <p:ph type="sldNum" sz="quarter" idx="12"/>
          </p:nvPr>
        </p:nvSpPr>
        <p:spPr/>
        <p:txBody>
          <a:bodyPr/>
          <a:lstStyle/>
          <a:p>
            <a:fld id="{CB45BA55-8E0F-4036-B71C-39960A6FCA76}" type="slidenum">
              <a:rPr lang="en-ID" smtClean="0"/>
              <a:t>‹#›</a:t>
            </a:fld>
            <a:endParaRPr lang="en-ID"/>
          </a:p>
        </p:txBody>
      </p:sp>
    </p:spTree>
    <p:extLst>
      <p:ext uri="{BB962C8B-B14F-4D97-AF65-F5344CB8AC3E}">
        <p14:creationId xmlns:p14="http://schemas.microsoft.com/office/powerpoint/2010/main" val="657988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1943A-368D-F21F-6099-AE59D33DA8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B0881F11-0E1F-292F-C821-A830D9288C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BD62BA-74CC-ABD4-E7B4-F581DB39AFCD}"/>
              </a:ext>
            </a:extLst>
          </p:cNvPr>
          <p:cNvSpPr>
            <a:spLocks noGrp="1"/>
          </p:cNvSpPr>
          <p:nvPr>
            <p:ph type="dt" sz="half" idx="10"/>
          </p:nvPr>
        </p:nvSpPr>
        <p:spPr/>
        <p:txBody>
          <a:bodyPr/>
          <a:lstStyle/>
          <a:p>
            <a:fld id="{392726D7-FD43-4F86-8909-84A8204DE149}" type="datetimeFigureOut">
              <a:rPr lang="en-ID" smtClean="0"/>
              <a:t>11/08/2023</a:t>
            </a:fld>
            <a:endParaRPr lang="en-ID"/>
          </a:p>
        </p:txBody>
      </p:sp>
      <p:sp>
        <p:nvSpPr>
          <p:cNvPr id="5" name="Footer Placeholder 4">
            <a:extLst>
              <a:ext uri="{FF2B5EF4-FFF2-40B4-BE49-F238E27FC236}">
                <a16:creationId xmlns:a16="http://schemas.microsoft.com/office/drawing/2014/main" id="{2B5EB9C5-2CB8-4514-0A02-4599DCE6375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7FEB2593-E053-6D19-14C8-9C951F425C69}"/>
              </a:ext>
            </a:extLst>
          </p:cNvPr>
          <p:cNvSpPr>
            <a:spLocks noGrp="1"/>
          </p:cNvSpPr>
          <p:nvPr>
            <p:ph type="sldNum" sz="quarter" idx="12"/>
          </p:nvPr>
        </p:nvSpPr>
        <p:spPr/>
        <p:txBody>
          <a:bodyPr/>
          <a:lstStyle/>
          <a:p>
            <a:fld id="{CB45BA55-8E0F-4036-B71C-39960A6FCA76}" type="slidenum">
              <a:rPr lang="en-ID" smtClean="0"/>
              <a:t>‹#›</a:t>
            </a:fld>
            <a:endParaRPr lang="en-ID"/>
          </a:p>
        </p:txBody>
      </p:sp>
    </p:spTree>
    <p:extLst>
      <p:ext uri="{BB962C8B-B14F-4D97-AF65-F5344CB8AC3E}">
        <p14:creationId xmlns:p14="http://schemas.microsoft.com/office/powerpoint/2010/main" val="404529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E63AF-FDBF-C508-CF34-EBB11B8A2549}"/>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43DDB7A5-40FA-4E09-AE86-CE9BC96F99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34FDA756-35E5-7CD9-51BF-E5381B88A7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1337EFC3-CD75-502D-05DB-E147C0BB9095}"/>
              </a:ext>
            </a:extLst>
          </p:cNvPr>
          <p:cNvSpPr>
            <a:spLocks noGrp="1"/>
          </p:cNvSpPr>
          <p:nvPr>
            <p:ph type="dt" sz="half" idx="10"/>
          </p:nvPr>
        </p:nvSpPr>
        <p:spPr/>
        <p:txBody>
          <a:bodyPr/>
          <a:lstStyle/>
          <a:p>
            <a:fld id="{392726D7-FD43-4F86-8909-84A8204DE149}" type="datetimeFigureOut">
              <a:rPr lang="en-ID" smtClean="0"/>
              <a:t>11/08/2023</a:t>
            </a:fld>
            <a:endParaRPr lang="en-ID"/>
          </a:p>
        </p:txBody>
      </p:sp>
      <p:sp>
        <p:nvSpPr>
          <p:cNvPr id="6" name="Footer Placeholder 5">
            <a:extLst>
              <a:ext uri="{FF2B5EF4-FFF2-40B4-BE49-F238E27FC236}">
                <a16:creationId xmlns:a16="http://schemas.microsoft.com/office/drawing/2014/main" id="{50FD5749-B39A-3F18-79EF-47B91735595E}"/>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D3F85636-3CDD-605D-8C8E-FB65F1026090}"/>
              </a:ext>
            </a:extLst>
          </p:cNvPr>
          <p:cNvSpPr>
            <a:spLocks noGrp="1"/>
          </p:cNvSpPr>
          <p:nvPr>
            <p:ph type="sldNum" sz="quarter" idx="12"/>
          </p:nvPr>
        </p:nvSpPr>
        <p:spPr/>
        <p:txBody>
          <a:bodyPr/>
          <a:lstStyle/>
          <a:p>
            <a:fld id="{CB45BA55-8E0F-4036-B71C-39960A6FCA76}" type="slidenum">
              <a:rPr lang="en-ID" smtClean="0"/>
              <a:t>‹#›</a:t>
            </a:fld>
            <a:endParaRPr lang="en-ID"/>
          </a:p>
        </p:txBody>
      </p:sp>
    </p:spTree>
    <p:extLst>
      <p:ext uri="{BB962C8B-B14F-4D97-AF65-F5344CB8AC3E}">
        <p14:creationId xmlns:p14="http://schemas.microsoft.com/office/powerpoint/2010/main" val="339065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585E2-7EB1-1EAB-3994-674F83C61C57}"/>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7338D97D-DC2E-96AD-E98E-144F1FEE18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BEC87D2-FEDB-CCD8-D8F1-6042C92014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7A541322-9D23-5471-2076-B0831D7298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5D627E-1B19-6B02-C753-3F8A0AAF75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75119BFB-CC97-F8D5-E0A3-EE65DBD4D821}"/>
              </a:ext>
            </a:extLst>
          </p:cNvPr>
          <p:cNvSpPr>
            <a:spLocks noGrp="1"/>
          </p:cNvSpPr>
          <p:nvPr>
            <p:ph type="dt" sz="half" idx="10"/>
          </p:nvPr>
        </p:nvSpPr>
        <p:spPr/>
        <p:txBody>
          <a:bodyPr/>
          <a:lstStyle/>
          <a:p>
            <a:fld id="{392726D7-FD43-4F86-8909-84A8204DE149}" type="datetimeFigureOut">
              <a:rPr lang="en-ID" smtClean="0"/>
              <a:t>11/08/2023</a:t>
            </a:fld>
            <a:endParaRPr lang="en-ID"/>
          </a:p>
        </p:txBody>
      </p:sp>
      <p:sp>
        <p:nvSpPr>
          <p:cNvPr id="8" name="Footer Placeholder 7">
            <a:extLst>
              <a:ext uri="{FF2B5EF4-FFF2-40B4-BE49-F238E27FC236}">
                <a16:creationId xmlns:a16="http://schemas.microsoft.com/office/drawing/2014/main" id="{2E703C09-9CF4-52F7-4A45-BD5B931670F4}"/>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60CB4681-F51F-D776-39FA-FFD3CAF1969E}"/>
              </a:ext>
            </a:extLst>
          </p:cNvPr>
          <p:cNvSpPr>
            <a:spLocks noGrp="1"/>
          </p:cNvSpPr>
          <p:nvPr>
            <p:ph type="sldNum" sz="quarter" idx="12"/>
          </p:nvPr>
        </p:nvSpPr>
        <p:spPr/>
        <p:txBody>
          <a:bodyPr/>
          <a:lstStyle/>
          <a:p>
            <a:fld id="{CB45BA55-8E0F-4036-B71C-39960A6FCA76}" type="slidenum">
              <a:rPr lang="en-ID" smtClean="0"/>
              <a:t>‹#›</a:t>
            </a:fld>
            <a:endParaRPr lang="en-ID"/>
          </a:p>
        </p:txBody>
      </p:sp>
    </p:spTree>
    <p:extLst>
      <p:ext uri="{BB962C8B-B14F-4D97-AF65-F5344CB8AC3E}">
        <p14:creationId xmlns:p14="http://schemas.microsoft.com/office/powerpoint/2010/main" val="3639914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FCE03-9386-43C7-8250-AE668D473EEC}"/>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34870468-C0C0-7EA7-0DC5-61EE1B540309}"/>
              </a:ext>
            </a:extLst>
          </p:cNvPr>
          <p:cNvSpPr>
            <a:spLocks noGrp="1"/>
          </p:cNvSpPr>
          <p:nvPr>
            <p:ph type="dt" sz="half" idx="10"/>
          </p:nvPr>
        </p:nvSpPr>
        <p:spPr/>
        <p:txBody>
          <a:bodyPr/>
          <a:lstStyle/>
          <a:p>
            <a:fld id="{392726D7-FD43-4F86-8909-84A8204DE149}" type="datetimeFigureOut">
              <a:rPr lang="en-ID" smtClean="0"/>
              <a:t>11/08/2023</a:t>
            </a:fld>
            <a:endParaRPr lang="en-ID"/>
          </a:p>
        </p:txBody>
      </p:sp>
      <p:sp>
        <p:nvSpPr>
          <p:cNvPr id="4" name="Footer Placeholder 3">
            <a:extLst>
              <a:ext uri="{FF2B5EF4-FFF2-40B4-BE49-F238E27FC236}">
                <a16:creationId xmlns:a16="http://schemas.microsoft.com/office/drawing/2014/main" id="{1CA875BB-B790-8A22-51BE-A010BD74F91F}"/>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B1B78D23-F570-2FCE-24BD-A183F4850FB4}"/>
              </a:ext>
            </a:extLst>
          </p:cNvPr>
          <p:cNvSpPr>
            <a:spLocks noGrp="1"/>
          </p:cNvSpPr>
          <p:nvPr>
            <p:ph type="sldNum" sz="quarter" idx="12"/>
          </p:nvPr>
        </p:nvSpPr>
        <p:spPr/>
        <p:txBody>
          <a:bodyPr/>
          <a:lstStyle/>
          <a:p>
            <a:fld id="{CB45BA55-8E0F-4036-B71C-39960A6FCA76}" type="slidenum">
              <a:rPr lang="en-ID" smtClean="0"/>
              <a:t>‹#›</a:t>
            </a:fld>
            <a:endParaRPr lang="en-ID"/>
          </a:p>
        </p:txBody>
      </p:sp>
    </p:spTree>
    <p:extLst>
      <p:ext uri="{BB962C8B-B14F-4D97-AF65-F5344CB8AC3E}">
        <p14:creationId xmlns:p14="http://schemas.microsoft.com/office/powerpoint/2010/main" val="322110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35ED37-8C21-BB1D-9B17-C5A1B4C55120}"/>
              </a:ext>
            </a:extLst>
          </p:cNvPr>
          <p:cNvSpPr>
            <a:spLocks noGrp="1"/>
          </p:cNvSpPr>
          <p:nvPr>
            <p:ph type="dt" sz="half" idx="10"/>
          </p:nvPr>
        </p:nvSpPr>
        <p:spPr/>
        <p:txBody>
          <a:bodyPr/>
          <a:lstStyle/>
          <a:p>
            <a:fld id="{392726D7-FD43-4F86-8909-84A8204DE149}" type="datetimeFigureOut">
              <a:rPr lang="en-ID" smtClean="0"/>
              <a:t>11/08/2023</a:t>
            </a:fld>
            <a:endParaRPr lang="en-ID"/>
          </a:p>
        </p:txBody>
      </p:sp>
      <p:sp>
        <p:nvSpPr>
          <p:cNvPr id="3" name="Footer Placeholder 2">
            <a:extLst>
              <a:ext uri="{FF2B5EF4-FFF2-40B4-BE49-F238E27FC236}">
                <a16:creationId xmlns:a16="http://schemas.microsoft.com/office/drawing/2014/main" id="{52AB06AB-EB05-C97A-8B0A-5BCC6DF65773}"/>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82A1A1FA-FC2C-8F21-6043-3F559C9F87BD}"/>
              </a:ext>
            </a:extLst>
          </p:cNvPr>
          <p:cNvSpPr>
            <a:spLocks noGrp="1"/>
          </p:cNvSpPr>
          <p:nvPr>
            <p:ph type="sldNum" sz="quarter" idx="12"/>
          </p:nvPr>
        </p:nvSpPr>
        <p:spPr/>
        <p:txBody>
          <a:bodyPr/>
          <a:lstStyle/>
          <a:p>
            <a:fld id="{CB45BA55-8E0F-4036-B71C-39960A6FCA76}" type="slidenum">
              <a:rPr lang="en-ID" smtClean="0"/>
              <a:t>‹#›</a:t>
            </a:fld>
            <a:endParaRPr lang="en-ID"/>
          </a:p>
        </p:txBody>
      </p:sp>
    </p:spTree>
    <p:extLst>
      <p:ext uri="{BB962C8B-B14F-4D97-AF65-F5344CB8AC3E}">
        <p14:creationId xmlns:p14="http://schemas.microsoft.com/office/powerpoint/2010/main" val="4102265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74ED-EE3B-5774-EBA1-1AE6E8E13A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CD42D629-2A46-AFD9-4CE9-0118F4F274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B6722893-D947-41FC-0AF2-F35EEE037D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3F0632-841D-8484-4FE2-5151B52C3676}"/>
              </a:ext>
            </a:extLst>
          </p:cNvPr>
          <p:cNvSpPr>
            <a:spLocks noGrp="1"/>
          </p:cNvSpPr>
          <p:nvPr>
            <p:ph type="dt" sz="half" idx="10"/>
          </p:nvPr>
        </p:nvSpPr>
        <p:spPr/>
        <p:txBody>
          <a:bodyPr/>
          <a:lstStyle/>
          <a:p>
            <a:fld id="{392726D7-FD43-4F86-8909-84A8204DE149}" type="datetimeFigureOut">
              <a:rPr lang="en-ID" smtClean="0"/>
              <a:t>11/08/2023</a:t>
            </a:fld>
            <a:endParaRPr lang="en-ID"/>
          </a:p>
        </p:txBody>
      </p:sp>
      <p:sp>
        <p:nvSpPr>
          <p:cNvPr id="6" name="Footer Placeholder 5">
            <a:extLst>
              <a:ext uri="{FF2B5EF4-FFF2-40B4-BE49-F238E27FC236}">
                <a16:creationId xmlns:a16="http://schemas.microsoft.com/office/drawing/2014/main" id="{F8D3C560-A9CD-F37B-951B-48A633F421C7}"/>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5DC4C270-835D-352F-E50D-BFA820332E5A}"/>
              </a:ext>
            </a:extLst>
          </p:cNvPr>
          <p:cNvSpPr>
            <a:spLocks noGrp="1"/>
          </p:cNvSpPr>
          <p:nvPr>
            <p:ph type="sldNum" sz="quarter" idx="12"/>
          </p:nvPr>
        </p:nvSpPr>
        <p:spPr/>
        <p:txBody>
          <a:bodyPr/>
          <a:lstStyle/>
          <a:p>
            <a:fld id="{CB45BA55-8E0F-4036-B71C-39960A6FCA76}" type="slidenum">
              <a:rPr lang="en-ID" smtClean="0"/>
              <a:t>‹#›</a:t>
            </a:fld>
            <a:endParaRPr lang="en-ID"/>
          </a:p>
        </p:txBody>
      </p:sp>
    </p:spTree>
    <p:extLst>
      <p:ext uri="{BB962C8B-B14F-4D97-AF65-F5344CB8AC3E}">
        <p14:creationId xmlns:p14="http://schemas.microsoft.com/office/powerpoint/2010/main" val="158904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56EB0-BAC8-FDFE-7ABA-EA388356FA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B60EEC93-02FD-D145-8CEB-2AA757A578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0D5CA1DF-F8B0-C0A1-EF8F-79943C0FF6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3FEF60-A5E0-4982-CDB2-DB4AE12674AF}"/>
              </a:ext>
            </a:extLst>
          </p:cNvPr>
          <p:cNvSpPr>
            <a:spLocks noGrp="1"/>
          </p:cNvSpPr>
          <p:nvPr>
            <p:ph type="dt" sz="half" idx="10"/>
          </p:nvPr>
        </p:nvSpPr>
        <p:spPr/>
        <p:txBody>
          <a:bodyPr/>
          <a:lstStyle/>
          <a:p>
            <a:fld id="{392726D7-FD43-4F86-8909-84A8204DE149}" type="datetimeFigureOut">
              <a:rPr lang="en-ID" smtClean="0"/>
              <a:t>11/08/2023</a:t>
            </a:fld>
            <a:endParaRPr lang="en-ID"/>
          </a:p>
        </p:txBody>
      </p:sp>
      <p:sp>
        <p:nvSpPr>
          <p:cNvPr id="6" name="Footer Placeholder 5">
            <a:extLst>
              <a:ext uri="{FF2B5EF4-FFF2-40B4-BE49-F238E27FC236}">
                <a16:creationId xmlns:a16="http://schemas.microsoft.com/office/drawing/2014/main" id="{A40916DD-6F59-B3F3-9592-E06E4EE54F8D}"/>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2B2A6011-F50F-F24A-0B18-B6DD513724D7}"/>
              </a:ext>
            </a:extLst>
          </p:cNvPr>
          <p:cNvSpPr>
            <a:spLocks noGrp="1"/>
          </p:cNvSpPr>
          <p:nvPr>
            <p:ph type="sldNum" sz="quarter" idx="12"/>
          </p:nvPr>
        </p:nvSpPr>
        <p:spPr/>
        <p:txBody>
          <a:bodyPr/>
          <a:lstStyle/>
          <a:p>
            <a:fld id="{CB45BA55-8E0F-4036-B71C-39960A6FCA76}" type="slidenum">
              <a:rPr lang="en-ID" smtClean="0"/>
              <a:t>‹#›</a:t>
            </a:fld>
            <a:endParaRPr lang="en-ID"/>
          </a:p>
        </p:txBody>
      </p:sp>
    </p:spTree>
    <p:extLst>
      <p:ext uri="{BB962C8B-B14F-4D97-AF65-F5344CB8AC3E}">
        <p14:creationId xmlns:p14="http://schemas.microsoft.com/office/powerpoint/2010/main" val="186710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105AA4-35CD-7C23-0B1B-42CC57D380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F527569D-790C-DFAD-E21C-CEC54F742D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1C136427-56E2-9B50-37ED-B19E7AA952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2726D7-FD43-4F86-8909-84A8204DE149}" type="datetimeFigureOut">
              <a:rPr lang="en-ID" smtClean="0"/>
              <a:t>11/08/2023</a:t>
            </a:fld>
            <a:endParaRPr lang="en-ID"/>
          </a:p>
        </p:txBody>
      </p:sp>
      <p:sp>
        <p:nvSpPr>
          <p:cNvPr id="5" name="Footer Placeholder 4">
            <a:extLst>
              <a:ext uri="{FF2B5EF4-FFF2-40B4-BE49-F238E27FC236}">
                <a16:creationId xmlns:a16="http://schemas.microsoft.com/office/drawing/2014/main" id="{ADDE87D0-34E3-CC0B-A10F-449E621FB4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BA02580D-53E1-2EBA-30ED-49906124C2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45BA55-8E0F-4036-B71C-39960A6FCA76}" type="slidenum">
              <a:rPr lang="en-ID" smtClean="0"/>
              <a:t>‹#›</a:t>
            </a:fld>
            <a:endParaRPr lang="en-ID"/>
          </a:p>
        </p:txBody>
      </p:sp>
    </p:spTree>
    <p:extLst>
      <p:ext uri="{BB962C8B-B14F-4D97-AF65-F5344CB8AC3E}">
        <p14:creationId xmlns:p14="http://schemas.microsoft.com/office/powerpoint/2010/main" val="2792166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17.jpe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16.jpeg"/><Relationship Id="rId5" Type="http://schemas.openxmlformats.org/officeDocument/2006/relationships/image" Target="../media/image15.png"/><Relationship Id="rId4" Type="http://schemas.openxmlformats.org/officeDocument/2006/relationships/image" Target="../media/image14.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1026" name="Picture 2" descr="White Aesthetic Lines Background White Aesthetic, HD wallpaper | Peakpx">
            <a:extLst>
              <a:ext uri="{FF2B5EF4-FFF2-40B4-BE49-F238E27FC236}">
                <a16:creationId xmlns:a16="http://schemas.microsoft.com/office/drawing/2014/main" id="{61C33A36-CCAB-2073-8F4A-9AE3A2AB6DD5}"/>
              </a:ext>
            </a:extLst>
          </p:cNvPr>
          <p:cNvPicPr>
            <a:picLocks noChangeAspect="1" noChangeArrowheads="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0"/>
            <a:ext cx="12219480" cy="6873458"/>
          </a:xfrm>
          <a:prstGeom prst="rect">
            <a:avLst/>
          </a:prstGeom>
          <a:noFill/>
          <a:extLst>
            <a:ext uri="{909E8E84-426E-40DD-AFC4-6F175D3DCCD1}">
              <a14:hiddenFill xmlns:a14="http://schemas.microsoft.com/office/drawing/2010/main">
                <a:solidFill>
                  <a:srgbClr val="FFFFFF"/>
                </a:solidFill>
              </a14:hiddenFill>
            </a:ext>
          </a:extLst>
        </p:spPr>
      </p:pic>
      <p:sp>
        <p:nvSpPr>
          <p:cNvPr id="234" name="Google Shape;234;p39"/>
          <p:cNvSpPr/>
          <p:nvPr/>
        </p:nvSpPr>
        <p:spPr>
          <a:xfrm>
            <a:off x="1440" y="0"/>
            <a:ext cx="12185640" cy="6854760"/>
          </a:xfrm>
          <a:prstGeom prst="rect">
            <a:avLst/>
          </a:prstGeom>
          <a:noFill/>
          <a:ln>
            <a:noFill/>
          </a:ln>
        </p:spPr>
        <p:txBody>
          <a:bodyPr spcFirstLastPara="1" wrap="square" lIns="91433" tIns="91433" rIns="91433" bIns="91433" anchor="ctr" anchorCtr="0">
            <a:noAutofit/>
          </a:bodyPr>
          <a:lstStyle/>
          <a:p>
            <a:endParaRPr sz="2400"/>
          </a:p>
        </p:txBody>
      </p:sp>
      <p:sp>
        <p:nvSpPr>
          <p:cNvPr id="236" name="Google Shape;236;p39"/>
          <p:cNvSpPr/>
          <p:nvPr/>
        </p:nvSpPr>
        <p:spPr>
          <a:xfrm rot="10800000">
            <a:off x="3747960" y="924480"/>
            <a:ext cx="8453160" cy="4986720"/>
          </a:xfrm>
          <a:prstGeom prst="homePlate">
            <a:avLst>
              <a:gd name="adj" fmla="val 34479"/>
            </a:avLst>
          </a:prstGeom>
          <a:solidFill>
            <a:srgbClr val="931D1B"/>
          </a:solidFill>
          <a:ln w="25400" cap="flat" cmpd="sng">
            <a:solidFill>
              <a:srgbClr val="931D1B"/>
            </a:solidFill>
            <a:prstDash val="solid"/>
            <a:miter lim="8000"/>
            <a:headEnd type="none" w="sm" len="sm"/>
            <a:tailEnd type="none" w="sm" len="sm"/>
          </a:ln>
        </p:spPr>
        <p:txBody>
          <a:bodyPr spcFirstLastPara="1" wrap="square" lIns="91433" tIns="91433" rIns="91433" bIns="91433" anchor="ctr" anchorCtr="0">
            <a:noAutofit/>
          </a:bodyPr>
          <a:lstStyle/>
          <a:p>
            <a:endParaRPr sz="2400"/>
          </a:p>
        </p:txBody>
      </p:sp>
      <p:cxnSp>
        <p:nvCxnSpPr>
          <p:cNvPr id="237" name="Google Shape;237;p39"/>
          <p:cNvCxnSpPr/>
          <p:nvPr/>
        </p:nvCxnSpPr>
        <p:spPr>
          <a:xfrm flipH="1">
            <a:off x="7310880" y="743400"/>
            <a:ext cx="4896000" cy="360"/>
          </a:xfrm>
          <a:prstGeom prst="straightConnector1">
            <a:avLst/>
          </a:prstGeom>
          <a:noFill/>
          <a:ln w="38100" cap="flat" cmpd="sng">
            <a:solidFill>
              <a:srgbClr val="931D1B"/>
            </a:solidFill>
            <a:prstDash val="solid"/>
            <a:miter lim="8000"/>
            <a:headEnd type="none" w="sm" len="sm"/>
            <a:tailEnd type="none" w="sm" len="sm"/>
          </a:ln>
        </p:spPr>
      </p:cxnSp>
      <p:cxnSp>
        <p:nvCxnSpPr>
          <p:cNvPr id="238" name="Google Shape;238;p39"/>
          <p:cNvCxnSpPr/>
          <p:nvPr/>
        </p:nvCxnSpPr>
        <p:spPr>
          <a:xfrm flipH="1">
            <a:off x="5466600" y="739080"/>
            <a:ext cx="1858320" cy="2689920"/>
          </a:xfrm>
          <a:prstGeom prst="straightConnector1">
            <a:avLst/>
          </a:prstGeom>
          <a:noFill/>
          <a:ln w="38100" cap="flat" cmpd="sng">
            <a:solidFill>
              <a:srgbClr val="931D1B"/>
            </a:solidFill>
            <a:prstDash val="solid"/>
            <a:miter lim="8000"/>
            <a:headEnd type="none" w="sm" len="sm"/>
            <a:tailEnd type="none" w="sm" len="sm"/>
          </a:ln>
        </p:spPr>
      </p:cxnSp>
      <p:cxnSp>
        <p:nvCxnSpPr>
          <p:cNvPr id="239" name="Google Shape;239;p39"/>
          <p:cNvCxnSpPr/>
          <p:nvPr/>
        </p:nvCxnSpPr>
        <p:spPr>
          <a:xfrm flipH="1">
            <a:off x="7317000" y="6111000"/>
            <a:ext cx="4932000" cy="360"/>
          </a:xfrm>
          <a:prstGeom prst="straightConnector1">
            <a:avLst/>
          </a:prstGeom>
          <a:noFill/>
          <a:ln w="38100" cap="flat" cmpd="sng">
            <a:solidFill>
              <a:srgbClr val="931D1B"/>
            </a:solidFill>
            <a:prstDash val="solid"/>
            <a:miter lim="8000"/>
            <a:headEnd type="none" w="sm" len="sm"/>
            <a:tailEnd type="none" w="sm" len="sm"/>
          </a:ln>
        </p:spPr>
      </p:cxnSp>
      <p:cxnSp>
        <p:nvCxnSpPr>
          <p:cNvPr id="240" name="Google Shape;240;p39"/>
          <p:cNvCxnSpPr/>
          <p:nvPr/>
        </p:nvCxnSpPr>
        <p:spPr>
          <a:xfrm rot="10800000">
            <a:off x="5466600" y="3428640"/>
            <a:ext cx="1858320" cy="2689920"/>
          </a:xfrm>
          <a:prstGeom prst="straightConnector1">
            <a:avLst/>
          </a:prstGeom>
          <a:noFill/>
          <a:ln w="38100" cap="flat" cmpd="sng">
            <a:solidFill>
              <a:srgbClr val="931D1B"/>
            </a:solidFill>
            <a:prstDash val="solid"/>
            <a:miter lim="8000"/>
            <a:headEnd type="none" w="sm" len="sm"/>
            <a:tailEnd type="none" w="sm" len="sm"/>
          </a:ln>
        </p:spPr>
      </p:cxnSp>
      <p:sp>
        <p:nvSpPr>
          <p:cNvPr id="241" name="Google Shape;241;p39"/>
          <p:cNvSpPr/>
          <p:nvPr/>
        </p:nvSpPr>
        <p:spPr>
          <a:xfrm>
            <a:off x="5460840" y="1397178"/>
            <a:ext cx="6649920" cy="1100160"/>
          </a:xfrm>
          <a:prstGeom prst="rect">
            <a:avLst/>
          </a:prstGeom>
          <a:noFill/>
          <a:ln>
            <a:noFill/>
          </a:ln>
        </p:spPr>
        <p:txBody>
          <a:bodyPr spcFirstLastPara="1" wrap="square" lIns="90000" tIns="45000" rIns="90000" bIns="45000" anchor="t" anchorCtr="0">
            <a:noAutofit/>
          </a:bodyPr>
          <a:lstStyle/>
          <a:p>
            <a:pPr>
              <a:lnSpc>
                <a:spcPct val="90000"/>
              </a:lnSpc>
              <a:buClr>
                <a:srgbClr val="FFFFFF"/>
              </a:buClr>
              <a:buSzPts val="2700"/>
            </a:pPr>
            <a:r>
              <a:rPr lang="id" sz="3600" b="1" dirty="0">
                <a:solidFill>
                  <a:srgbClr val="FFFFFF"/>
                </a:solidFill>
                <a:latin typeface="Arial"/>
                <a:ea typeface="Arial"/>
                <a:cs typeface="Arial"/>
                <a:sym typeface="Arial"/>
              </a:rPr>
              <a:t>Riset dan Produk </a:t>
            </a:r>
            <a:endParaRPr sz="3600" dirty="0">
              <a:latin typeface="Arial"/>
              <a:ea typeface="Arial"/>
              <a:cs typeface="Arial"/>
              <a:sym typeface="Arial"/>
            </a:endParaRPr>
          </a:p>
          <a:p>
            <a:pPr>
              <a:lnSpc>
                <a:spcPct val="90000"/>
              </a:lnSpc>
              <a:buClr>
                <a:srgbClr val="FFFFFF"/>
              </a:buClr>
              <a:buSzPts val="2700"/>
            </a:pPr>
            <a:r>
              <a:rPr lang="id" sz="3600" b="1" i="1" dirty="0">
                <a:solidFill>
                  <a:srgbClr val="FFFFFF"/>
                </a:solidFill>
                <a:latin typeface="Arial"/>
                <a:ea typeface="Arial"/>
                <a:cs typeface="Arial"/>
                <a:sym typeface="Arial"/>
              </a:rPr>
              <a:t>Natural Language Processing</a:t>
            </a:r>
            <a:endParaRPr sz="3600" dirty="0">
              <a:latin typeface="Arial"/>
              <a:ea typeface="Arial"/>
              <a:cs typeface="Arial"/>
              <a:sym typeface="Arial"/>
            </a:endParaRPr>
          </a:p>
        </p:txBody>
      </p:sp>
      <p:sp>
        <p:nvSpPr>
          <p:cNvPr id="242" name="Google Shape;242;p39"/>
          <p:cNvSpPr/>
          <p:nvPr/>
        </p:nvSpPr>
        <p:spPr>
          <a:xfrm>
            <a:off x="5460840" y="2624177"/>
            <a:ext cx="6721920" cy="541800"/>
          </a:xfrm>
          <a:prstGeom prst="rect">
            <a:avLst/>
          </a:prstGeom>
          <a:noFill/>
          <a:ln>
            <a:noFill/>
          </a:ln>
        </p:spPr>
        <p:txBody>
          <a:bodyPr spcFirstLastPara="1" wrap="square" lIns="90000" tIns="45000" rIns="90000" bIns="45000" anchor="t" anchorCtr="0">
            <a:noAutofit/>
          </a:bodyPr>
          <a:lstStyle/>
          <a:p>
            <a:pPr>
              <a:lnSpc>
                <a:spcPct val="90000"/>
              </a:lnSpc>
              <a:buClr>
                <a:srgbClr val="FFFFFF"/>
              </a:buClr>
              <a:buSzPts val="2000"/>
            </a:pPr>
            <a:r>
              <a:rPr lang="id" sz="2667" b="1" dirty="0">
                <a:solidFill>
                  <a:srgbClr val="FFFFFF"/>
                </a:solidFill>
                <a:latin typeface="Arial"/>
                <a:ea typeface="Arial"/>
                <a:cs typeface="Arial"/>
                <a:sym typeface="Arial"/>
              </a:rPr>
              <a:t>Badan Riset dan Inovasi Nasional (BRIN)</a:t>
            </a:r>
            <a:endParaRPr sz="2667" dirty="0">
              <a:latin typeface="Arial"/>
              <a:ea typeface="Arial"/>
              <a:cs typeface="Arial"/>
              <a:sym typeface="Arial"/>
            </a:endParaRPr>
          </a:p>
        </p:txBody>
      </p:sp>
      <p:pic>
        <p:nvPicPr>
          <p:cNvPr id="243" name="Google Shape;243;p39" descr="Logo&#10;&#10;Description automatically generated"/>
          <p:cNvPicPr preferRelativeResize="0"/>
          <p:nvPr/>
        </p:nvPicPr>
        <p:blipFill rotWithShape="1">
          <a:blip r:embed="rId4">
            <a:alphaModFix/>
          </a:blip>
          <a:srcRect/>
          <a:stretch/>
        </p:blipFill>
        <p:spPr>
          <a:xfrm>
            <a:off x="215925" y="96250"/>
            <a:ext cx="1125000" cy="1125000"/>
          </a:xfrm>
          <a:prstGeom prst="rect">
            <a:avLst/>
          </a:prstGeom>
          <a:noFill/>
          <a:ln>
            <a:noFill/>
          </a:ln>
        </p:spPr>
      </p:pic>
      <p:cxnSp>
        <p:nvCxnSpPr>
          <p:cNvPr id="244" name="Google Shape;244;p39"/>
          <p:cNvCxnSpPr/>
          <p:nvPr/>
        </p:nvCxnSpPr>
        <p:spPr>
          <a:xfrm>
            <a:off x="5603040" y="3488795"/>
            <a:ext cx="3307320" cy="360"/>
          </a:xfrm>
          <a:prstGeom prst="straightConnector1">
            <a:avLst/>
          </a:prstGeom>
          <a:noFill/>
          <a:ln w="28575" cap="flat" cmpd="sng">
            <a:solidFill>
              <a:srgbClr val="FFFFFF"/>
            </a:solidFill>
            <a:prstDash val="solid"/>
            <a:miter lim="8000"/>
            <a:headEnd type="none" w="sm" len="sm"/>
            <a:tailEnd type="none" w="sm" len="sm"/>
          </a:ln>
        </p:spPr>
      </p:cxnSp>
      <p:sp>
        <p:nvSpPr>
          <p:cNvPr id="245" name="Google Shape;245;p39"/>
          <p:cNvSpPr/>
          <p:nvPr/>
        </p:nvSpPr>
        <p:spPr>
          <a:xfrm>
            <a:off x="1484829" y="319175"/>
            <a:ext cx="2942640" cy="833400"/>
          </a:xfrm>
          <a:prstGeom prst="rect">
            <a:avLst/>
          </a:prstGeom>
          <a:noFill/>
          <a:ln>
            <a:noFill/>
          </a:ln>
        </p:spPr>
        <p:txBody>
          <a:bodyPr spcFirstLastPara="1" wrap="square" lIns="90000" tIns="45000" rIns="90000" bIns="45000" anchor="t" anchorCtr="0">
            <a:noAutofit/>
          </a:bodyPr>
          <a:lstStyle/>
          <a:p>
            <a:pPr>
              <a:lnSpc>
                <a:spcPct val="125000"/>
              </a:lnSpc>
              <a:buClr>
                <a:srgbClr val="595959"/>
              </a:buClr>
              <a:buSzPts val="1200"/>
            </a:pPr>
            <a:r>
              <a:rPr lang="id" sz="1600" dirty="0">
                <a:solidFill>
                  <a:srgbClr val="595959"/>
                </a:solidFill>
                <a:latin typeface="Arial"/>
                <a:ea typeface="Arial"/>
                <a:cs typeface="Arial"/>
                <a:sym typeface="Arial"/>
              </a:rPr>
              <a:t>Pusat Riset Sains Data dan Informasi (PR-SDI)</a:t>
            </a:r>
            <a:endParaRPr sz="1600" dirty="0">
              <a:latin typeface="Arial"/>
              <a:ea typeface="Arial"/>
              <a:cs typeface="Arial"/>
              <a:sym typeface="Arial"/>
            </a:endParaRPr>
          </a:p>
        </p:txBody>
      </p:sp>
      <p:cxnSp>
        <p:nvCxnSpPr>
          <p:cNvPr id="246" name="Google Shape;246;p39"/>
          <p:cNvCxnSpPr/>
          <p:nvPr/>
        </p:nvCxnSpPr>
        <p:spPr>
          <a:xfrm>
            <a:off x="1340565" y="48125"/>
            <a:ext cx="360" cy="1260000"/>
          </a:xfrm>
          <a:prstGeom prst="straightConnector1">
            <a:avLst/>
          </a:prstGeom>
          <a:noFill/>
          <a:ln w="12700" cap="flat" cmpd="sng">
            <a:solidFill>
              <a:srgbClr val="A6A6A6"/>
            </a:solidFill>
            <a:prstDash val="solid"/>
            <a:miter lim="8000"/>
            <a:headEnd type="none" w="sm" len="sm"/>
            <a:tailEnd type="none" w="sm" len="sm"/>
          </a:ln>
        </p:spPr>
      </p:cxnSp>
      <p:sp>
        <p:nvSpPr>
          <p:cNvPr id="247" name="Google Shape;247;p39"/>
          <p:cNvSpPr/>
          <p:nvPr/>
        </p:nvSpPr>
        <p:spPr>
          <a:xfrm>
            <a:off x="366122" y="6270698"/>
            <a:ext cx="4839480" cy="582493"/>
          </a:xfrm>
          <a:prstGeom prst="rect">
            <a:avLst/>
          </a:prstGeom>
          <a:noFill/>
          <a:ln>
            <a:noFill/>
          </a:ln>
        </p:spPr>
        <p:txBody>
          <a:bodyPr spcFirstLastPara="1" wrap="square" lIns="90000" tIns="45000" rIns="90000" bIns="45000" anchor="t" anchorCtr="0">
            <a:noAutofit/>
          </a:bodyPr>
          <a:lstStyle/>
          <a:p>
            <a:pPr>
              <a:buClr>
                <a:srgbClr val="595959"/>
              </a:buClr>
              <a:buSzPts val="900"/>
            </a:pPr>
            <a:r>
              <a:rPr lang="en-ID" sz="1200" dirty="0">
                <a:latin typeface="Arial"/>
                <a:ea typeface="Arial"/>
                <a:cs typeface="Arial"/>
                <a:sym typeface="Arial"/>
              </a:rPr>
              <a:t>Artificial Intelligence Innovation Summit (AIIS) 2023</a:t>
            </a:r>
            <a:endParaRPr sz="1200" dirty="0">
              <a:latin typeface="Arial"/>
              <a:ea typeface="Arial"/>
              <a:cs typeface="Arial"/>
              <a:sym typeface="Arial"/>
            </a:endParaRPr>
          </a:p>
          <a:p>
            <a:pPr>
              <a:buClr>
                <a:srgbClr val="595959"/>
              </a:buClr>
              <a:buSzPts val="900"/>
            </a:pPr>
            <a:r>
              <a:rPr lang="en-US" sz="1200" dirty="0">
                <a:latin typeface="Arial"/>
                <a:ea typeface="Arial"/>
                <a:cs typeface="Arial"/>
                <a:sym typeface="Arial"/>
              </a:rPr>
              <a:t>12 </a:t>
            </a:r>
            <a:r>
              <a:rPr lang="en-US" sz="1200" dirty="0" err="1">
                <a:latin typeface="Arial"/>
                <a:ea typeface="Arial"/>
                <a:cs typeface="Arial"/>
                <a:sym typeface="Arial"/>
              </a:rPr>
              <a:t>Agustus</a:t>
            </a:r>
            <a:r>
              <a:rPr lang="id" sz="1200" dirty="0">
                <a:latin typeface="Arial"/>
                <a:ea typeface="Arial"/>
                <a:cs typeface="Arial"/>
                <a:sym typeface="Arial"/>
              </a:rPr>
              <a:t> 2023</a:t>
            </a:r>
            <a:endParaRPr sz="1200" dirty="0">
              <a:latin typeface="Arial"/>
              <a:ea typeface="Arial"/>
              <a:cs typeface="Arial"/>
              <a:sym typeface="Arial"/>
            </a:endParaRPr>
          </a:p>
        </p:txBody>
      </p:sp>
      <p:pic>
        <p:nvPicPr>
          <p:cNvPr id="248" name="Google Shape;248;p39" descr="Logo&#10;&#10;Description automatically generated"/>
          <p:cNvPicPr preferRelativeResize="0"/>
          <p:nvPr/>
        </p:nvPicPr>
        <p:blipFill rotWithShape="1">
          <a:blip r:embed="rId5">
            <a:alphaModFix/>
          </a:blip>
          <a:srcRect/>
          <a:stretch/>
        </p:blipFill>
        <p:spPr>
          <a:xfrm>
            <a:off x="395953" y="5776451"/>
            <a:ext cx="1619640" cy="516240"/>
          </a:xfrm>
          <a:prstGeom prst="rect">
            <a:avLst/>
          </a:prstGeom>
          <a:noFill/>
          <a:ln>
            <a:noFill/>
          </a:ln>
        </p:spPr>
      </p:pic>
      <p:sp>
        <p:nvSpPr>
          <p:cNvPr id="249" name="Google Shape;249;p39"/>
          <p:cNvSpPr/>
          <p:nvPr/>
        </p:nvSpPr>
        <p:spPr>
          <a:xfrm>
            <a:off x="5523840" y="3519780"/>
            <a:ext cx="5844600" cy="1057680"/>
          </a:xfrm>
          <a:prstGeom prst="rect">
            <a:avLst/>
          </a:prstGeom>
          <a:noFill/>
          <a:ln>
            <a:noFill/>
          </a:ln>
        </p:spPr>
        <p:txBody>
          <a:bodyPr spcFirstLastPara="1" wrap="square" lIns="90000" tIns="45000" rIns="90000" bIns="45000" anchor="t" anchorCtr="0">
            <a:noAutofit/>
          </a:bodyPr>
          <a:lstStyle/>
          <a:p>
            <a:pPr>
              <a:buClr>
                <a:srgbClr val="FFFFFF"/>
              </a:buClr>
              <a:buSzPts val="1500"/>
            </a:pPr>
            <a:r>
              <a:rPr lang="en-US" sz="2000" b="1" dirty="0">
                <a:solidFill>
                  <a:srgbClr val="FFFFFF"/>
                </a:solidFill>
                <a:latin typeface="Arial"/>
                <a:ea typeface="Arial"/>
                <a:cs typeface="Arial"/>
                <a:sym typeface="Arial"/>
              </a:rPr>
              <a:t>Siska Pebiana, </a:t>
            </a:r>
            <a:r>
              <a:rPr lang="en-US" sz="2000" b="1" dirty="0" err="1">
                <a:solidFill>
                  <a:srgbClr val="FFFFFF"/>
                </a:solidFill>
                <a:latin typeface="Arial"/>
                <a:ea typeface="Arial"/>
                <a:cs typeface="Arial"/>
                <a:sym typeface="Arial"/>
              </a:rPr>
              <a:t>S.Kom</a:t>
            </a:r>
            <a:r>
              <a:rPr lang="en-US" sz="2000" b="1" dirty="0">
                <a:solidFill>
                  <a:srgbClr val="FFFFFF"/>
                </a:solidFill>
                <a:latin typeface="Arial"/>
                <a:ea typeface="Arial"/>
                <a:cs typeface="Arial"/>
                <a:sym typeface="Arial"/>
              </a:rPr>
              <a:t>, </a:t>
            </a:r>
            <a:r>
              <a:rPr lang="en-US" sz="2000" b="1" dirty="0" err="1">
                <a:solidFill>
                  <a:srgbClr val="FFFFFF"/>
                </a:solidFill>
                <a:latin typeface="Arial"/>
                <a:ea typeface="Arial"/>
                <a:cs typeface="Arial"/>
                <a:sym typeface="Arial"/>
              </a:rPr>
              <a:t>M.Kom</a:t>
            </a:r>
            <a:r>
              <a:rPr lang="en-US" sz="2000" b="1" dirty="0">
                <a:solidFill>
                  <a:srgbClr val="FFFFFF"/>
                </a:solidFill>
                <a:latin typeface="Arial"/>
                <a:ea typeface="Arial"/>
                <a:cs typeface="Arial"/>
                <a:sym typeface="Arial"/>
              </a:rPr>
              <a:t>.</a:t>
            </a:r>
            <a:endParaRPr sz="2000" dirty="0">
              <a:latin typeface="Arial"/>
              <a:ea typeface="Arial"/>
              <a:cs typeface="Arial"/>
              <a:sym typeface="Arial"/>
            </a:endParaRPr>
          </a:p>
          <a:p>
            <a:pPr>
              <a:lnSpc>
                <a:spcPct val="125000"/>
              </a:lnSpc>
              <a:buClr>
                <a:srgbClr val="FFFFFF"/>
              </a:buClr>
              <a:buSzPts val="1200"/>
            </a:pPr>
            <a:r>
              <a:rPr lang="id" sz="1600" dirty="0">
                <a:solidFill>
                  <a:srgbClr val="FFFFFF"/>
                </a:solidFill>
                <a:latin typeface="Arial"/>
                <a:ea typeface="Arial"/>
                <a:cs typeface="Arial"/>
                <a:sym typeface="Arial"/>
              </a:rPr>
              <a:t>Periset di Kelompok Riset NLP (KR-NLP),</a:t>
            </a:r>
            <a:endParaRPr sz="1600" dirty="0">
              <a:latin typeface="Arial"/>
              <a:ea typeface="Arial"/>
              <a:cs typeface="Arial"/>
              <a:sym typeface="Arial"/>
            </a:endParaRPr>
          </a:p>
          <a:p>
            <a:pPr>
              <a:lnSpc>
                <a:spcPct val="125000"/>
              </a:lnSpc>
              <a:buClr>
                <a:srgbClr val="FFFFFF"/>
              </a:buClr>
              <a:buSzPts val="1200"/>
            </a:pPr>
            <a:r>
              <a:rPr lang="id" sz="1600" dirty="0">
                <a:solidFill>
                  <a:srgbClr val="FFFFFF"/>
                </a:solidFill>
                <a:latin typeface="Arial"/>
                <a:ea typeface="Arial"/>
                <a:cs typeface="Arial"/>
                <a:sym typeface="Arial"/>
              </a:rPr>
              <a:t>Pusat Riset Sains Data dan Informasi (PR-SDI),</a:t>
            </a:r>
            <a:endParaRPr sz="1600" dirty="0">
              <a:latin typeface="Arial"/>
              <a:ea typeface="Arial"/>
              <a:cs typeface="Arial"/>
              <a:sym typeface="Arial"/>
            </a:endParaRPr>
          </a:p>
          <a:p>
            <a:pPr>
              <a:lnSpc>
                <a:spcPct val="125000"/>
              </a:lnSpc>
              <a:buClr>
                <a:srgbClr val="FFFFFF"/>
              </a:buClr>
              <a:buSzPts val="1200"/>
            </a:pPr>
            <a:r>
              <a:rPr lang="id" sz="1600" dirty="0">
                <a:solidFill>
                  <a:srgbClr val="FFFFFF"/>
                </a:solidFill>
                <a:latin typeface="Arial"/>
                <a:ea typeface="Arial"/>
                <a:cs typeface="Arial"/>
                <a:sym typeface="Arial"/>
              </a:rPr>
              <a:t>Organisasi Riset Elektronika dan Informatika (OR-EI)</a:t>
            </a:r>
            <a:endParaRPr sz="1600" dirty="0">
              <a:latin typeface="Arial"/>
              <a:ea typeface="Arial"/>
              <a:cs typeface="Arial"/>
              <a:sym typeface="Arial"/>
            </a:endParaRPr>
          </a:p>
          <a:p>
            <a:pPr>
              <a:lnSpc>
                <a:spcPct val="125000"/>
              </a:lnSpc>
              <a:buSzPts val="1200"/>
            </a:pPr>
            <a:endParaRPr sz="1600" dirty="0">
              <a:latin typeface="Arial"/>
              <a:ea typeface="Arial"/>
              <a:cs typeface="Arial"/>
              <a:sym typeface="Arial"/>
            </a:endParaRPr>
          </a:p>
          <a:p>
            <a:pPr>
              <a:lnSpc>
                <a:spcPct val="125000"/>
              </a:lnSpc>
              <a:buClr>
                <a:srgbClr val="FFFFFF"/>
              </a:buClr>
              <a:buSzPts val="1200"/>
            </a:pPr>
            <a:r>
              <a:rPr lang="en-US" sz="1600" dirty="0" err="1">
                <a:solidFill>
                  <a:srgbClr val="FFFFFF"/>
                </a:solidFill>
                <a:latin typeface="Arial"/>
                <a:ea typeface="Arial"/>
                <a:cs typeface="Arial"/>
                <a:sym typeface="Arial"/>
              </a:rPr>
              <a:t>siska.pebiana</a:t>
            </a:r>
            <a:r>
              <a:rPr lang="id" sz="1600" dirty="0">
                <a:solidFill>
                  <a:srgbClr val="FFFFFF"/>
                </a:solidFill>
                <a:latin typeface="Arial"/>
                <a:ea typeface="Arial"/>
                <a:cs typeface="Arial"/>
                <a:sym typeface="Arial"/>
              </a:rPr>
              <a:t>@brin.go.id</a:t>
            </a:r>
            <a:endParaRPr sz="1600" dirty="0">
              <a:latin typeface="Arial"/>
              <a:ea typeface="Arial"/>
              <a:cs typeface="Arial"/>
              <a:sym typeface="Arial"/>
            </a:endParaRPr>
          </a:p>
          <a:p>
            <a:pPr>
              <a:lnSpc>
                <a:spcPct val="90000"/>
              </a:lnSpc>
              <a:buSzPts val="1500"/>
            </a:pPr>
            <a:endParaRPr sz="2000" dirty="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Google Shape;574;p45">
            <a:extLst>
              <a:ext uri="{FF2B5EF4-FFF2-40B4-BE49-F238E27FC236}">
                <a16:creationId xmlns:a16="http://schemas.microsoft.com/office/drawing/2014/main" id="{6DB00CB7-0680-0EBA-48C9-59F1DC6AFDB7}"/>
              </a:ext>
            </a:extLst>
          </p:cNvPr>
          <p:cNvSpPr/>
          <p:nvPr/>
        </p:nvSpPr>
        <p:spPr>
          <a:xfrm>
            <a:off x="1909601" y="426673"/>
            <a:ext cx="8566380" cy="962046"/>
          </a:xfrm>
          <a:prstGeom prst="rect">
            <a:avLst/>
          </a:prstGeom>
          <a:solidFill>
            <a:srgbClr val="C84C58"/>
          </a:solidFill>
          <a:ln w="25400" cap="flat" cmpd="sng">
            <a:solidFill>
              <a:schemeClr val="bg1"/>
            </a:solidFill>
            <a:prstDash val="solid"/>
            <a:miter lim="8000"/>
            <a:headEnd type="none" w="sm" len="sm"/>
            <a:tailEnd type="none" w="sm" len="sm"/>
          </a:ln>
        </p:spPr>
        <p:txBody>
          <a:bodyPr spcFirstLastPara="1" wrap="square" lIns="91433" tIns="91433" rIns="91433" bIns="91433" anchor="ctr" anchorCtr="0">
            <a:noAutofit/>
          </a:bodyPr>
          <a:lstStyle/>
          <a:p>
            <a:endParaRPr sz="2400"/>
          </a:p>
        </p:txBody>
      </p:sp>
      <p:sp>
        <p:nvSpPr>
          <p:cNvPr id="13" name="Google Shape;573;p45">
            <a:extLst>
              <a:ext uri="{FF2B5EF4-FFF2-40B4-BE49-F238E27FC236}">
                <a16:creationId xmlns:a16="http://schemas.microsoft.com/office/drawing/2014/main" id="{CA3170B8-26E6-26A1-F701-F76EEEDC70B4}"/>
              </a:ext>
            </a:extLst>
          </p:cNvPr>
          <p:cNvSpPr/>
          <p:nvPr/>
        </p:nvSpPr>
        <p:spPr>
          <a:xfrm rot="5400000">
            <a:off x="5662110" y="-3583164"/>
            <a:ext cx="1037122" cy="8203456"/>
          </a:xfrm>
          <a:prstGeom prst="rect">
            <a:avLst/>
          </a:prstGeom>
          <a:solidFill>
            <a:srgbClr val="974149"/>
          </a:solidFill>
          <a:ln w="25400" cap="flat" cmpd="sng">
            <a:solidFill>
              <a:schemeClr val="bg1">
                <a:lumMod val="85000"/>
              </a:schemeClr>
            </a:solidFill>
            <a:prstDash val="solid"/>
            <a:miter lim="8000"/>
            <a:headEnd type="none" w="sm" len="sm"/>
            <a:tailEnd type="none" w="sm" len="sm"/>
          </a:ln>
        </p:spPr>
        <p:txBody>
          <a:bodyPr spcFirstLastPara="1" wrap="square" lIns="91433" tIns="91433" rIns="91433" bIns="91433" anchor="ctr" anchorCtr="0">
            <a:noAutofit/>
          </a:bodyPr>
          <a:lstStyle/>
          <a:p>
            <a:endParaRPr sz="2400"/>
          </a:p>
        </p:txBody>
      </p:sp>
      <p:sp>
        <p:nvSpPr>
          <p:cNvPr id="273" name="Oval 2"/>
          <p:cNvSpPr/>
          <p:nvPr/>
        </p:nvSpPr>
        <p:spPr>
          <a:xfrm>
            <a:off x="5860421" y="1783780"/>
            <a:ext cx="542160" cy="544015"/>
          </a:xfrm>
          <a:prstGeom prst="ellipse">
            <a:avLst/>
          </a:prstGeom>
          <a:solidFill>
            <a:srgbClr val="758C32"/>
          </a:solidFill>
          <a:ln>
            <a:solidFill>
              <a:srgbClr val="758C32"/>
            </a:solidFill>
          </a:ln>
        </p:spPr>
        <p:style>
          <a:lnRef idx="2">
            <a:schemeClr val="accent1">
              <a:shade val="50000"/>
            </a:schemeClr>
          </a:lnRef>
          <a:fillRef idx="1">
            <a:schemeClr val="accent1"/>
          </a:fillRef>
          <a:effectRef idx="0">
            <a:schemeClr val="accent1"/>
          </a:effectRef>
          <a:fontRef idx="minor"/>
        </p:style>
      </p:sp>
      <p:sp>
        <p:nvSpPr>
          <p:cNvPr id="274" name="Oval 3"/>
          <p:cNvSpPr/>
          <p:nvPr/>
        </p:nvSpPr>
        <p:spPr>
          <a:xfrm>
            <a:off x="8065421" y="1783780"/>
            <a:ext cx="542160" cy="544015"/>
          </a:xfrm>
          <a:prstGeom prst="ellipse">
            <a:avLst/>
          </a:prstGeom>
          <a:solidFill>
            <a:srgbClr val="CE985A"/>
          </a:solidFill>
          <a:ln>
            <a:solidFill>
              <a:srgbClr val="CE985A"/>
            </a:solidFill>
          </a:ln>
        </p:spPr>
        <p:style>
          <a:lnRef idx="2">
            <a:schemeClr val="accent1">
              <a:shade val="50000"/>
            </a:schemeClr>
          </a:lnRef>
          <a:fillRef idx="1">
            <a:schemeClr val="accent1"/>
          </a:fillRef>
          <a:effectRef idx="0">
            <a:schemeClr val="accent1"/>
          </a:effectRef>
          <a:fontRef idx="minor"/>
        </p:style>
      </p:sp>
      <p:sp>
        <p:nvSpPr>
          <p:cNvPr id="275" name="Oval 4"/>
          <p:cNvSpPr/>
          <p:nvPr/>
        </p:nvSpPr>
        <p:spPr>
          <a:xfrm>
            <a:off x="10270421" y="1783780"/>
            <a:ext cx="542160" cy="544015"/>
          </a:xfrm>
          <a:prstGeom prst="ellipse">
            <a:avLst/>
          </a:prstGeom>
          <a:solidFill>
            <a:srgbClr val="E25623"/>
          </a:solidFill>
          <a:ln>
            <a:solidFill>
              <a:srgbClr val="E25623"/>
            </a:solidFill>
          </a:ln>
        </p:spPr>
        <p:style>
          <a:lnRef idx="2">
            <a:schemeClr val="accent1">
              <a:shade val="50000"/>
            </a:schemeClr>
          </a:lnRef>
          <a:fillRef idx="1">
            <a:schemeClr val="accent1"/>
          </a:fillRef>
          <a:effectRef idx="0">
            <a:schemeClr val="accent1"/>
          </a:effectRef>
          <a:fontRef idx="minor"/>
        </p:style>
      </p:sp>
      <p:sp>
        <p:nvSpPr>
          <p:cNvPr id="277" name="Oval 6"/>
          <p:cNvSpPr/>
          <p:nvPr/>
        </p:nvSpPr>
        <p:spPr>
          <a:xfrm>
            <a:off x="3655421" y="1783780"/>
            <a:ext cx="542160" cy="544015"/>
          </a:xfrm>
          <a:prstGeom prst="ellipse">
            <a:avLst/>
          </a:prstGeom>
          <a:solidFill>
            <a:srgbClr val="925D17"/>
          </a:solidFill>
          <a:ln>
            <a:solidFill>
              <a:srgbClr val="925D17"/>
            </a:solidFill>
          </a:ln>
        </p:spPr>
        <p:style>
          <a:lnRef idx="2">
            <a:schemeClr val="accent1">
              <a:shade val="50000"/>
            </a:schemeClr>
          </a:lnRef>
          <a:fillRef idx="1">
            <a:schemeClr val="accent1"/>
          </a:fillRef>
          <a:effectRef idx="0">
            <a:schemeClr val="accent1"/>
          </a:effectRef>
          <a:fontRef idx="minor"/>
        </p:style>
      </p:sp>
      <p:sp>
        <p:nvSpPr>
          <p:cNvPr id="280" name="TextBox 9"/>
          <p:cNvSpPr/>
          <p:nvPr/>
        </p:nvSpPr>
        <p:spPr>
          <a:xfrm>
            <a:off x="2789621" y="3429164"/>
            <a:ext cx="2273760" cy="1904593"/>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400" b="0" strike="noStrike" spc="-1">
                <a:solidFill>
                  <a:srgbClr val="925D17"/>
                </a:solidFill>
                <a:latin typeface="Poppins Medium"/>
                <a:ea typeface="DejaVu Sans" panose="020B0606030804020204"/>
              </a:rPr>
              <a:t>Universal Natural Language Programme</a:t>
            </a:r>
            <a:endParaRPr lang="en-US" sz="1400" b="0" strike="noStrike" spc="-1">
              <a:latin typeface="Arial" panose="020B0604020202020204"/>
            </a:endParaRPr>
          </a:p>
          <a:p>
            <a:pPr>
              <a:lnSpc>
                <a:spcPct val="100000"/>
              </a:lnSpc>
              <a:buNone/>
            </a:pPr>
            <a:endParaRPr lang="en-US" sz="1300" b="0" strike="noStrike" spc="-1">
              <a:latin typeface="Arial" panose="020B0604020202020204"/>
            </a:endParaRPr>
          </a:p>
          <a:p>
            <a:pPr algn="ctr">
              <a:lnSpc>
                <a:spcPct val="100000"/>
              </a:lnSpc>
              <a:buNone/>
            </a:pPr>
            <a:r>
              <a:rPr lang="en-GB" sz="1300" b="0" strike="noStrike" spc="-1">
                <a:solidFill>
                  <a:srgbClr val="D0CECE"/>
                </a:solidFill>
                <a:latin typeface="Poppins Medium"/>
                <a:ea typeface="DejaVu Sans" panose="020B0606030804020204"/>
              </a:rPr>
              <a:t>Kerjasama riset internasional yang melibatkan bahasa-bahasa utama di PBB dan yang memiliki banyak jumlah penutur</a:t>
            </a:r>
            <a:endParaRPr lang="en-US" sz="1300" b="0" strike="noStrike" spc="-1">
              <a:latin typeface="Arial" panose="020B0604020202020204"/>
            </a:endParaRPr>
          </a:p>
        </p:txBody>
      </p:sp>
      <p:sp>
        <p:nvSpPr>
          <p:cNvPr id="281" name="TextBox 10"/>
          <p:cNvSpPr/>
          <p:nvPr/>
        </p:nvSpPr>
        <p:spPr>
          <a:xfrm>
            <a:off x="4994621" y="3429164"/>
            <a:ext cx="2273760" cy="170631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400" b="0" strike="noStrike" spc="-1">
                <a:solidFill>
                  <a:srgbClr val="758C32"/>
                </a:solidFill>
                <a:latin typeface="Poppins Medium"/>
                <a:ea typeface="DejaVu Sans" panose="020B0606030804020204"/>
              </a:rPr>
              <a:t>PAN </a:t>
            </a:r>
            <a:endParaRPr lang="en-US" sz="1400" b="0" strike="noStrike" spc="-1">
              <a:latin typeface="Arial" panose="020B0604020202020204"/>
            </a:endParaRPr>
          </a:p>
          <a:p>
            <a:pPr algn="ctr">
              <a:lnSpc>
                <a:spcPct val="100000"/>
              </a:lnSpc>
              <a:buNone/>
            </a:pPr>
            <a:r>
              <a:rPr lang="en-US" sz="1400" b="0" strike="noStrike" spc="-1">
                <a:solidFill>
                  <a:srgbClr val="758C32"/>
                </a:solidFill>
                <a:latin typeface="Poppins Medium"/>
                <a:ea typeface="DejaVu Sans" panose="020B0606030804020204"/>
              </a:rPr>
              <a:t>Localization</a:t>
            </a:r>
            <a:endParaRPr lang="en-US" sz="1400" b="0" strike="noStrike" spc="-1">
              <a:latin typeface="Arial" panose="020B0604020202020204"/>
            </a:endParaRPr>
          </a:p>
          <a:p>
            <a:pPr algn="ctr">
              <a:lnSpc>
                <a:spcPct val="100000"/>
              </a:lnSpc>
              <a:buNone/>
            </a:pPr>
            <a:endParaRPr lang="en-US" sz="1300" b="0" strike="noStrike" spc="-1">
              <a:latin typeface="Arial" panose="020B0604020202020204"/>
            </a:endParaRPr>
          </a:p>
          <a:p>
            <a:pPr algn="ctr">
              <a:lnSpc>
                <a:spcPct val="100000"/>
              </a:lnSpc>
              <a:buNone/>
            </a:pPr>
            <a:r>
              <a:rPr lang="en-ID" sz="1300" b="0" strike="noStrike" spc="-1">
                <a:solidFill>
                  <a:srgbClr val="D0CECE"/>
                </a:solidFill>
                <a:latin typeface="Poppins Medium"/>
                <a:ea typeface="DejaVu Sans" panose="020B0606030804020204"/>
              </a:rPr>
              <a:t>Proyek yang bertujuan membangun kapasitas kemampuan komputasi bahasa-bahasa lokal di regional Asia</a:t>
            </a:r>
            <a:endParaRPr lang="en-US" sz="1300" b="0" strike="noStrike" spc="-1">
              <a:latin typeface="Arial" panose="020B0604020202020204"/>
            </a:endParaRPr>
          </a:p>
        </p:txBody>
      </p:sp>
      <p:sp>
        <p:nvSpPr>
          <p:cNvPr id="282" name="TextBox 11"/>
          <p:cNvSpPr/>
          <p:nvPr/>
        </p:nvSpPr>
        <p:spPr>
          <a:xfrm>
            <a:off x="7199621" y="3429164"/>
            <a:ext cx="2273760" cy="2514581"/>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400" b="0" strike="noStrike" spc="-1">
                <a:solidFill>
                  <a:srgbClr val="CE985A"/>
                </a:solidFill>
                <a:latin typeface="Poppins Medium"/>
                <a:ea typeface="DejaVu Sans" panose="020B0606030804020204"/>
              </a:rPr>
              <a:t>ASEAN – Machine Translation</a:t>
            </a:r>
            <a:endParaRPr lang="en-US" sz="1400" b="0" strike="noStrike" spc="-1">
              <a:latin typeface="Arial" panose="020B0604020202020204"/>
            </a:endParaRPr>
          </a:p>
          <a:p>
            <a:pPr algn="ctr">
              <a:lnSpc>
                <a:spcPct val="100000"/>
              </a:lnSpc>
              <a:buNone/>
            </a:pPr>
            <a:endParaRPr lang="en-US" sz="1400" b="0" strike="noStrike" spc="-1">
              <a:latin typeface="Arial" panose="020B0604020202020204"/>
            </a:endParaRPr>
          </a:p>
          <a:p>
            <a:pPr algn="ctr">
              <a:lnSpc>
                <a:spcPct val="100000"/>
              </a:lnSpc>
              <a:buNone/>
            </a:pPr>
            <a:r>
              <a:rPr lang="en-ID" sz="1300" b="0" strike="noStrike" spc="-1">
                <a:solidFill>
                  <a:srgbClr val="D0CECE"/>
                </a:solidFill>
                <a:latin typeface="Poppins Medium"/>
                <a:ea typeface="DejaVu Sans" panose="020B0606030804020204"/>
              </a:rPr>
              <a:t>Proyek kerjasama riset yang melibatkan institusi-institusi riset dari negara-negara anggota ASEAN untuk mewujudkan Layanan Publik Penerjemahan Bahasa-bahasa ASEAN berbasis jaringan</a:t>
            </a:r>
            <a:endParaRPr lang="en-US" sz="1300" b="0" strike="noStrike" spc="-1">
              <a:latin typeface="Arial" panose="020B0604020202020204"/>
            </a:endParaRPr>
          </a:p>
        </p:txBody>
      </p:sp>
      <p:sp>
        <p:nvSpPr>
          <p:cNvPr id="283" name="TextBox 12"/>
          <p:cNvSpPr/>
          <p:nvPr/>
        </p:nvSpPr>
        <p:spPr>
          <a:xfrm>
            <a:off x="9404621" y="3429164"/>
            <a:ext cx="2273760" cy="2316299"/>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400" b="0" strike="noStrike" spc="-1">
                <a:solidFill>
                  <a:srgbClr val="E25623"/>
                </a:solidFill>
                <a:latin typeface="Poppins Medium"/>
                <a:ea typeface="DejaVu Sans" panose="020B0606030804020204"/>
              </a:rPr>
              <a:t>Asian Language Treebank</a:t>
            </a:r>
            <a:endParaRPr lang="en-US" sz="1400" b="0" strike="noStrike" spc="-1">
              <a:latin typeface="Arial" panose="020B0604020202020204"/>
            </a:endParaRPr>
          </a:p>
          <a:p>
            <a:pPr algn="ctr">
              <a:lnSpc>
                <a:spcPct val="100000"/>
              </a:lnSpc>
              <a:buNone/>
            </a:pPr>
            <a:endParaRPr lang="en-US" sz="1400" b="0" strike="noStrike" spc="-1">
              <a:latin typeface="Arial" panose="020B0604020202020204"/>
            </a:endParaRPr>
          </a:p>
          <a:p>
            <a:pPr algn="ctr">
              <a:lnSpc>
                <a:spcPct val="100000"/>
              </a:lnSpc>
              <a:buNone/>
            </a:pPr>
            <a:r>
              <a:rPr lang="nn-NO" sz="1300" b="0" strike="noStrike" spc="-1">
                <a:solidFill>
                  <a:srgbClr val="D0CECE"/>
                </a:solidFill>
                <a:latin typeface="Poppins Medium"/>
                <a:ea typeface="DejaVu Sans" panose="020B0606030804020204"/>
              </a:rPr>
              <a:t>Kolaborasi terbuka untuk mengembangkan dan menggunakan Asian Language Treebank (ALT). Ada 13 negara dan bahasa Asia yang terlibat dalam proyek ini.</a:t>
            </a:r>
            <a:endParaRPr lang="en-US" sz="1300" b="0" strike="noStrike" spc="-1">
              <a:latin typeface="Arial" panose="020B0604020202020204"/>
            </a:endParaRPr>
          </a:p>
          <a:p>
            <a:pPr algn="ctr">
              <a:lnSpc>
                <a:spcPct val="100000"/>
              </a:lnSpc>
              <a:buNone/>
            </a:pPr>
            <a:endParaRPr lang="en-US" sz="1300" b="0" strike="noStrike" spc="-1">
              <a:latin typeface="Arial" panose="020B0604020202020204"/>
            </a:endParaRPr>
          </a:p>
        </p:txBody>
      </p:sp>
      <p:sp>
        <p:nvSpPr>
          <p:cNvPr id="284" name="Straight Connector 14"/>
          <p:cNvSpPr/>
          <p:nvPr/>
        </p:nvSpPr>
        <p:spPr>
          <a:xfrm>
            <a:off x="1958741" y="2056328"/>
            <a:ext cx="1696320" cy="361"/>
          </a:xfrm>
          <a:prstGeom prst="line">
            <a:avLst/>
          </a:prstGeom>
          <a:ln w="19050">
            <a:solidFill>
              <a:srgbClr val="E7E6E6"/>
            </a:solidFill>
          </a:ln>
        </p:spPr>
        <p:style>
          <a:lnRef idx="1">
            <a:schemeClr val="accent1"/>
          </a:lnRef>
          <a:fillRef idx="0">
            <a:schemeClr val="accent1"/>
          </a:fillRef>
          <a:effectRef idx="0">
            <a:schemeClr val="accent1"/>
          </a:effectRef>
          <a:fontRef idx="minor"/>
        </p:style>
      </p:sp>
      <p:sp>
        <p:nvSpPr>
          <p:cNvPr id="285" name="Straight Connector 17"/>
          <p:cNvSpPr/>
          <p:nvPr/>
        </p:nvSpPr>
        <p:spPr>
          <a:xfrm>
            <a:off x="4198661" y="2056328"/>
            <a:ext cx="1661760" cy="361"/>
          </a:xfrm>
          <a:prstGeom prst="line">
            <a:avLst/>
          </a:prstGeom>
          <a:ln w="19050">
            <a:solidFill>
              <a:srgbClr val="E7E6E6"/>
            </a:solidFill>
          </a:ln>
        </p:spPr>
        <p:style>
          <a:lnRef idx="1">
            <a:schemeClr val="accent1"/>
          </a:lnRef>
          <a:fillRef idx="0">
            <a:schemeClr val="accent1"/>
          </a:fillRef>
          <a:effectRef idx="0">
            <a:schemeClr val="accent1"/>
          </a:effectRef>
          <a:fontRef idx="minor"/>
        </p:style>
      </p:sp>
      <p:sp>
        <p:nvSpPr>
          <p:cNvPr id="286" name="Straight Connector 19"/>
          <p:cNvSpPr/>
          <p:nvPr/>
        </p:nvSpPr>
        <p:spPr>
          <a:xfrm>
            <a:off x="6404021" y="2056328"/>
            <a:ext cx="1661400" cy="361"/>
          </a:xfrm>
          <a:prstGeom prst="line">
            <a:avLst/>
          </a:prstGeom>
          <a:ln w="19050">
            <a:solidFill>
              <a:srgbClr val="E7E6E6"/>
            </a:solidFill>
          </a:ln>
        </p:spPr>
        <p:style>
          <a:lnRef idx="1">
            <a:schemeClr val="accent1"/>
          </a:lnRef>
          <a:fillRef idx="0">
            <a:schemeClr val="accent1"/>
          </a:fillRef>
          <a:effectRef idx="0">
            <a:schemeClr val="accent1"/>
          </a:effectRef>
          <a:fontRef idx="minor"/>
        </p:style>
      </p:sp>
      <p:sp>
        <p:nvSpPr>
          <p:cNvPr id="287" name="Straight Connector 21"/>
          <p:cNvSpPr/>
          <p:nvPr/>
        </p:nvSpPr>
        <p:spPr>
          <a:xfrm>
            <a:off x="8609021" y="2056328"/>
            <a:ext cx="1661400" cy="361"/>
          </a:xfrm>
          <a:prstGeom prst="line">
            <a:avLst/>
          </a:prstGeom>
          <a:ln w="19050">
            <a:solidFill>
              <a:srgbClr val="E7E6E6"/>
            </a:solidFill>
          </a:ln>
        </p:spPr>
        <p:style>
          <a:lnRef idx="1">
            <a:schemeClr val="accent1"/>
          </a:lnRef>
          <a:fillRef idx="0">
            <a:schemeClr val="accent1"/>
          </a:fillRef>
          <a:effectRef idx="0">
            <a:schemeClr val="accent1"/>
          </a:effectRef>
          <a:fontRef idx="minor"/>
        </p:style>
      </p:sp>
      <p:sp>
        <p:nvSpPr>
          <p:cNvPr id="290" name="Oval 27"/>
          <p:cNvSpPr/>
          <p:nvPr/>
        </p:nvSpPr>
        <p:spPr>
          <a:xfrm>
            <a:off x="3864581" y="2484979"/>
            <a:ext cx="131040" cy="131948"/>
          </a:xfrm>
          <a:prstGeom prst="ellipse">
            <a:avLst/>
          </a:prstGeom>
          <a:noFill/>
          <a:ln w="19050">
            <a:solidFill>
              <a:srgbClr val="925D17"/>
            </a:solidFill>
          </a:ln>
        </p:spPr>
        <p:style>
          <a:lnRef idx="2">
            <a:schemeClr val="accent1">
              <a:shade val="50000"/>
            </a:schemeClr>
          </a:lnRef>
          <a:fillRef idx="1">
            <a:schemeClr val="accent1"/>
          </a:fillRef>
          <a:effectRef idx="0">
            <a:schemeClr val="accent1"/>
          </a:effectRef>
          <a:fontRef idx="minor"/>
        </p:style>
      </p:sp>
      <p:sp>
        <p:nvSpPr>
          <p:cNvPr id="291" name="Straight Connector 28"/>
          <p:cNvSpPr/>
          <p:nvPr/>
        </p:nvSpPr>
        <p:spPr>
          <a:xfrm>
            <a:off x="3926861" y="2329237"/>
            <a:ext cx="3960" cy="155381"/>
          </a:xfrm>
          <a:prstGeom prst="line">
            <a:avLst/>
          </a:prstGeom>
          <a:ln w="19050">
            <a:solidFill>
              <a:srgbClr val="925D17"/>
            </a:solidFill>
          </a:ln>
        </p:spPr>
        <p:style>
          <a:lnRef idx="1">
            <a:schemeClr val="accent1"/>
          </a:lnRef>
          <a:fillRef idx="0">
            <a:schemeClr val="accent1"/>
          </a:fillRef>
          <a:effectRef idx="0">
            <a:schemeClr val="accent1"/>
          </a:effectRef>
          <a:fontRef idx="minor"/>
        </p:style>
      </p:sp>
      <p:sp>
        <p:nvSpPr>
          <p:cNvPr id="292" name="Oval 36"/>
          <p:cNvSpPr/>
          <p:nvPr/>
        </p:nvSpPr>
        <p:spPr>
          <a:xfrm>
            <a:off x="6065981" y="2484979"/>
            <a:ext cx="131040" cy="131948"/>
          </a:xfrm>
          <a:prstGeom prst="ellipse">
            <a:avLst/>
          </a:prstGeom>
          <a:noFill/>
          <a:ln w="19050">
            <a:solidFill>
              <a:srgbClr val="758C32"/>
            </a:solidFill>
          </a:ln>
        </p:spPr>
        <p:style>
          <a:lnRef idx="2">
            <a:schemeClr val="accent1">
              <a:shade val="50000"/>
            </a:schemeClr>
          </a:lnRef>
          <a:fillRef idx="1">
            <a:schemeClr val="accent1"/>
          </a:fillRef>
          <a:effectRef idx="0">
            <a:schemeClr val="accent1"/>
          </a:effectRef>
          <a:fontRef idx="minor"/>
        </p:style>
      </p:sp>
      <p:sp>
        <p:nvSpPr>
          <p:cNvPr id="293" name="Straight Connector 37"/>
          <p:cNvSpPr/>
          <p:nvPr/>
        </p:nvSpPr>
        <p:spPr>
          <a:xfrm>
            <a:off x="6132221" y="2329237"/>
            <a:ext cx="360" cy="155381"/>
          </a:xfrm>
          <a:prstGeom prst="line">
            <a:avLst/>
          </a:prstGeom>
          <a:ln w="19050">
            <a:solidFill>
              <a:srgbClr val="758C32"/>
            </a:solidFill>
          </a:ln>
        </p:spPr>
        <p:style>
          <a:lnRef idx="1">
            <a:schemeClr val="accent1"/>
          </a:lnRef>
          <a:fillRef idx="0">
            <a:schemeClr val="accent1"/>
          </a:fillRef>
          <a:effectRef idx="0">
            <a:schemeClr val="accent1"/>
          </a:effectRef>
          <a:fontRef idx="minor"/>
        </p:style>
      </p:sp>
      <p:sp>
        <p:nvSpPr>
          <p:cNvPr id="294" name="Oval 42"/>
          <p:cNvSpPr/>
          <p:nvPr/>
        </p:nvSpPr>
        <p:spPr>
          <a:xfrm>
            <a:off x="8267381" y="2484979"/>
            <a:ext cx="131040" cy="131948"/>
          </a:xfrm>
          <a:prstGeom prst="ellipse">
            <a:avLst/>
          </a:prstGeom>
          <a:noFill/>
          <a:ln w="19050">
            <a:solidFill>
              <a:srgbClr val="CE985A"/>
            </a:solidFill>
          </a:ln>
        </p:spPr>
        <p:style>
          <a:lnRef idx="2">
            <a:schemeClr val="accent1">
              <a:shade val="50000"/>
            </a:schemeClr>
          </a:lnRef>
          <a:fillRef idx="1">
            <a:schemeClr val="accent1"/>
          </a:fillRef>
          <a:effectRef idx="0">
            <a:schemeClr val="accent1"/>
          </a:effectRef>
          <a:fontRef idx="minor"/>
        </p:style>
      </p:sp>
      <p:sp>
        <p:nvSpPr>
          <p:cNvPr id="295" name="Straight Connector 43"/>
          <p:cNvSpPr/>
          <p:nvPr/>
        </p:nvSpPr>
        <p:spPr>
          <a:xfrm>
            <a:off x="8333261" y="2329237"/>
            <a:ext cx="360" cy="155381"/>
          </a:xfrm>
          <a:prstGeom prst="line">
            <a:avLst/>
          </a:prstGeom>
          <a:ln w="19050">
            <a:solidFill>
              <a:srgbClr val="CE985A"/>
            </a:solidFill>
          </a:ln>
        </p:spPr>
        <p:style>
          <a:lnRef idx="1">
            <a:schemeClr val="accent1"/>
          </a:lnRef>
          <a:fillRef idx="0">
            <a:schemeClr val="accent1"/>
          </a:fillRef>
          <a:effectRef idx="0">
            <a:schemeClr val="accent1"/>
          </a:effectRef>
          <a:fontRef idx="minor"/>
        </p:style>
      </p:sp>
      <p:sp>
        <p:nvSpPr>
          <p:cNvPr id="296" name="Oval 49"/>
          <p:cNvSpPr/>
          <p:nvPr/>
        </p:nvSpPr>
        <p:spPr>
          <a:xfrm>
            <a:off x="10475981" y="2482095"/>
            <a:ext cx="131040" cy="131948"/>
          </a:xfrm>
          <a:prstGeom prst="ellipse">
            <a:avLst/>
          </a:prstGeom>
          <a:noFill/>
          <a:ln w="19050">
            <a:solidFill>
              <a:srgbClr val="E25623"/>
            </a:solidFill>
          </a:ln>
        </p:spPr>
        <p:style>
          <a:lnRef idx="2">
            <a:schemeClr val="accent1">
              <a:shade val="50000"/>
            </a:schemeClr>
          </a:lnRef>
          <a:fillRef idx="1">
            <a:schemeClr val="accent1"/>
          </a:fillRef>
          <a:effectRef idx="0">
            <a:schemeClr val="accent1"/>
          </a:effectRef>
          <a:fontRef idx="minor"/>
        </p:style>
      </p:sp>
      <p:sp>
        <p:nvSpPr>
          <p:cNvPr id="297" name="Straight Connector 50"/>
          <p:cNvSpPr/>
          <p:nvPr/>
        </p:nvSpPr>
        <p:spPr>
          <a:xfrm>
            <a:off x="10542221" y="2329237"/>
            <a:ext cx="360" cy="152497"/>
          </a:xfrm>
          <a:prstGeom prst="line">
            <a:avLst/>
          </a:prstGeom>
          <a:ln w="19050">
            <a:solidFill>
              <a:srgbClr val="E25623"/>
            </a:solidFill>
          </a:ln>
        </p:spPr>
        <p:style>
          <a:lnRef idx="1">
            <a:schemeClr val="accent1"/>
          </a:lnRef>
          <a:fillRef idx="0">
            <a:schemeClr val="accent1"/>
          </a:fillRef>
          <a:effectRef idx="0">
            <a:schemeClr val="accent1"/>
          </a:effectRef>
          <a:fontRef idx="minor"/>
        </p:style>
      </p:sp>
      <p:sp>
        <p:nvSpPr>
          <p:cNvPr id="299" name="TextBox 56"/>
          <p:cNvSpPr/>
          <p:nvPr/>
        </p:nvSpPr>
        <p:spPr>
          <a:xfrm>
            <a:off x="2789621" y="3011919"/>
            <a:ext cx="2203560" cy="381543"/>
          </a:xfrm>
          <a:prstGeom prst="rect">
            <a:avLst/>
          </a:prstGeom>
          <a:noFill/>
          <a:ln w="0">
            <a:noFill/>
          </a:ln>
        </p:spPr>
        <p:style>
          <a:lnRef idx="0">
            <a:srgbClr val="FFFFFF"/>
          </a:lnRef>
          <a:fillRef idx="0">
            <a:srgbClr val="FFFFFF"/>
          </a:fillRef>
          <a:effectRef idx="0">
            <a:srgbClr val="FFFFFF"/>
          </a:effectRef>
          <a:fontRef idx="minor"/>
        </p:style>
        <p:txBody>
          <a:bodyPr wrap="square" lIns="90000" tIns="45000" rIns="90000" bIns="45000" anchor="t">
            <a:spAutoFit/>
          </a:bodyPr>
          <a:lstStyle/>
          <a:p>
            <a:pPr algn="ctr">
              <a:lnSpc>
                <a:spcPct val="100000"/>
              </a:lnSpc>
              <a:buNone/>
            </a:pPr>
            <a:r>
              <a:rPr lang="en-US" sz="1900" b="1" strike="noStrike" spc="-1">
                <a:solidFill>
                  <a:srgbClr val="925D17"/>
                </a:solidFill>
                <a:latin typeface="Poppins Medium"/>
                <a:ea typeface="DejaVu Sans" panose="020B0606030804020204"/>
              </a:rPr>
              <a:t>UNL Programme</a:t>
            </a:r>
            <a:endParaRPr lang="en-US" sz="1900" b="0" strike="noStrike" spc="-1">
              <a:latin typeface="Arial" panose="020B0604020202020204"/>
            </a:endParaRPr>
          </a:p>
        </p:txBody>
      </p:sp>
      <p:sp>
        <p:nvSpPr>
          <p:cNvPr id="300" name="TextBox 57"/>
          <p:cNvSpPr/>
          <p:nvPr/>
        </p:nvSpPr>
        <p:spPr>
          <a:xfrm>
            <a:off x="2961341" y="2640721"/>
            <a:ext cx="1930680" cy="333475"/>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600" b="0" strike="noStrike" spc="-1">
                <a:solidFill>
                  <a:srgbClr val="767171"/>
                </a:solidFill>
                <a:latin typeface="Poppins Medium"/>
                <a:ea typeface="DejaVu Sans" panose="020B0606030804020204"/>
              </a:rPr>
              <a:t>1996-2009</a:t>
            </a:r>
            <a:endParaRPr lang="en-US" sz="1600" b="0" strike="noStrike" spc="-1">
              <a:latin typeface="Arial" panose="020B0604020202020204"/>
            </a:endParaRPr>
          </a:p>
        </p:txBody>
      </p:sp>
      <p:sp>
        <p:nvSpPr>
          <p:cNvPr id="301" name="TextBox 58"/>
          <p:cNvSpPr/>
          <p:nvPr/>
        </p:nvSpPr>
        <p:spPr>
          <a:xfrm>
            <a:off x="4994621" y="3011919"/>
            <a:ext cx="2203560" cy="381543"/>
          </a:xfrm>
          <a:prstGeom prst="rect">
            <a:avLst/>
          </a:prstGeom>
          <a:noFill/>
          <a:ln w="0">
            <a:noFill/>
          </a:ln>
        </p:spPr>
        <p:style>
          <a:lnRef idx="0">
            <a:srgbClr val="FFFFFF"/>
          </a:lnRef>
          <a:fillRef idx="0">
            <a:srgbClr val="FFFFFF"/>
          </a:fillRef>
          <a:effectRef idx="0">
            <a:srgbClr val="FFFFFF"/>
          </a:effectRef>
          <a:fontRef idx="minor"/>
        </p:style>
        <p:txBody>
          <a:bodyPr wrap="square" lIns="90000" tIns="45000" rIns="90000" bIns="45000" anchor="t">
            <a:spAutoFit/>
          </a:bodyPr>
          <a:lstStyle/>
          <a:p>
            <a:pPr algn="ctr">
              <a:lnSpc>
                <a:spcPct val="100000"/>
              </a:lnSpc>
              <a:buNone/>
            </a:pPr>
            <a:r>
              <a:rPr lang="en-US" sz="1900" b="1" strike="noStrike" spc="-1">
                <a:solidFill>
                  <a:srgbClr val="758C32"/>
                </a:solidFill>
                <a:latin typeface="Poppins Medium"/>
                <a:ea typeface="DejaVu Sans" panose="020B0606030804020204"/>
              </a:rPr>
              <a:t>PAN Localization</a:t>
            </a:r>
            <a:endParaRPr lang="en-US" sz="1900" b="0" strike="noStrike" spc="-1">
              <a:latin typeface="Arial" panose="020B0604020202020204"/>
            </a:endParaRPr>
          </a:p>
        </p:txBody>
      </p:sp>
      <p:sp>
        <p:nvSpPr>
          <p:cNvPr id="302" name="TextBox 59"/>
          <p:cNvSpPr/>
          <p:nvPr/>
        </p:nvSpPr>
        <p:spPr>
          <a:xfrm>
            <a:off x="5166341" y="2640721"/>
            <a:ext cx="1930680" cy="333475"/>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600" b="0" strike="noStrike" spc="-1">
                <a:solidFill>
                  <a:srgbClr val="767171"/>
                </a:solidFill>
                <a:latin typeface="Poppins Medium"/>
                <a:ea typeface="DejaVu Sans" panose="020B0606030804020204"/>
              </a:rPr>
              <a:t>2008-2009</a:t>
            </a:r>
            <a:endParaRPr lang="en-US" sz="1600" b="0" strike="noStrike" spc="-1">
              <a:latin typeface="Arial" panose="020B0604020202020204"/>
            </a:endParaRPr>
          </a:p>
        </p:txBody>
      </p:sp>
      <p:sp>
        <p:nvSpPr>
          <p:cNvPr id="303" name="TextBox 60"/>
          <p:cNvSpPr/>
          <p:nvPr/>
        </p:nvSpPr>
        <p:spPr>
          <a:xfrm>
            <a:off x="7199621" y="3012410"/>
            <a:ext cx="2203560" cy="379621"/>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900" b="1" strike="noStrike" spc="-1">
                <a:solidFill>
                  <a:srgbClr val="CE985A"/>
                </a:solidFill>
                <a:latin typeface="Poppins Medium"/>
                <a:ea typeface="DejaVu Sans" panose="020B0606030804020204"/>
              </a:rPr>
              <a:t>ASEAN-MT</a:t>
            </a:r>
            <a:endParaRPr lang="en-US" sz="1900" b="0" strike="noStrike" spc="-1">
              <a:latin typeface="Arial" panose="020B0604020202020204"/>
            </a:endParaRPr>
          </a:p>
        </p:txBody>
      </p:sp>
      <p:sp>
        <p:nvSpPr>
          <p:cNvPr id="304" name="TextBox 61"/>
          <p:cNvSpPr/>
          <p:nvPr/>
        </p:nvSpPr>
        <p:spPr>
          <a:xfrm>
            <a:off x="7371341" y="2640360"/>
            <a:ext cx="1930680" cy="333475"/>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600" b="0" strike="noStrike" spc="-1">
                <a:solidFill>
                  <a:srgbClr val="767171"/>
                </a:solidFill>
                <a:latin typeface="Poppins Medium"/>
                <a:ea typeface="DejaVu Sans" panose="020B0606030804020204"/>
              </a:rPr>
              <a:t>2012-2015</a:t>
            </a:r>
            <a:endParaRPr lang="en-US" sz="1600" b="0" strike="noStrike" spc="-1">
              <a:latin typeface="Arial" panose="020B0604020202020204"/>
            </a:endParaRPr>
          </a:p>
        </p:txBody>
      </p:sp>
      <p:sp>
        <p:nvSpPr>
          <p:cNvPr id="305" name="TextBox 62"/>
          <p:cNvSpPr/>
          <p:nvPr/>
        </p:nvSpPr>
        <p:spPr>
          <a:xfrm>
            <a:off x="9398861" y="3012410"/>
            <a:ext cx="2203560" cy="379621"/>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900" b="1" strike="noStrike" spc="-1">
                <a:solidFill>
                  <a:srgbClr val="E25623"/>
                </a:solidFill>
                <a:latin typeface="Poppins Medium"/>
                <a:ea typeface="DejaVu Sans" panose="020B0606030804020204"/>
              </a:rPr>
              <a:t>ALT</a:t>
            </a:r>
            <a:endParaRPr lang="en-US" sz="1900" b="0" strike="noStrike" spc="-1">
              <a:latin typeface="Arial" panose="020B0604020202020204"/>
            </a:endParaRPr>
          </a:p>
        </p:txBody>
      </p:sp>
      <p:sp>
        <p:nvSpPr>
          <p:cNvPr id="306" name="TextBox 63"/>
          <p:cNvSpPr/>
          <p:nvPr/>
        </p:nvSpPr>
        <p:spPr>
          <a:xfrm>
            <a:off x="9570221" y="2640360"/>
            <a:ext cx="1930680" cy="333475"/>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600" b="0" strike="noStrike" spc="-1">
                <a:solidFill>
                  <a:srgbClr val="767171"/>
                </a:solidFill>
                <a:latin typeface="Poppins Medium"/>
                <a:ea typeface="DejaVu Sans" panose="020B0606030804020204"/>
              </a:rPr>
              <a:t>2016-2019</a:t>
            </a:r>
            <a:endParaRPr lang="en-US" sz="1600" b="0" strike="noStrike" spc="-1">
              <a:latin typeface="Arial" panose="020B0604020202020204"/>
            </a:endParaRPr>
          </a:p>
        </p:txBody>
      </p:sp>
      <p:pic>
        <p:nvPicPr>
          <p:cNvPr id="307" name="Google Shape;176;p30" descr="AseanIVOlogo.png"/>
          <p:cNvPicPr/>
          <p:nvPr/>
        </p:nvPicPr>
        <p:blipFill>
          <a:blip r:embed="rId2"/>
          <a:stretch>
            <a:fillRect/>
          </a:stretch>
        </p:blipFill>
        <p:spPr>
          <a:xfrm>
            <a:off x="10091501" y="5771059"/>
            <a:ext cx="970200" cy="971584"/>
          </a:xfrm>
          <a:prstGeom prst="rect">
            <a:avLst/>
          </a:prstGeom>
          <a:ln w="0">
            <a:noFill/>
          </a:ln>
        </p:spPr>
      </p:pic>
      <p:pic>
        <p:nvPicPr>
          <p:cNvPr id="308" name="Google Shape;175;p30" descr="aseanlogo.gif"/>
          <p:cNvPicPr/>
          <p:nvPr/>
        </p:nvPicPr>
        <p:blipFill>
          <a:blip r:embed="rId3"/>
          <a:stretch>
            <a:fillRect/>
          </a:stretch>
        </p:blipFill>
        <p:spPr>
          <a:xfrm>
            <a:off x="7999541" y="6028105"/>
            <a:ext cx="798840" cy="771499"/>
          </a:xfrm>
          <a:prstGeom prst="rect">
            <a:avLst/>
          </a:prstGeom>
          <a:ln w="0">
            <a:noFill/>
          </a:ln>
        </p:spPr>
      </p:pic>
      <p:pic>
        <p:nvPicPr>
          <p:cNvPr id="309" name="Google Shape;165;p29" descr="pan-logo.jpg"/>
          <p:cNvPicPr/>
          <p:nvPr/>
        </p:nvPicPr>
        <p:blipFill>
          <a:blip r:embed="rId4"/>
          <a:stretch>
            <a:fillRect/>
          </a:stretch>
        </p:blipFill>
        <p:spPr>
          <a:xfrm>
            <a:off x="5860421" y="5254443"/>
            <a:ext cx="568440" cy="772580"/>
          </a:xfrm>
          <a:prstGeom prst="rect">
            <a:avLst/>
          </a:prstGeom>
          <a:ln w="0">
            <a:noFill/>
          </a:ln>
        </p:spPr>
      </p:pic>
      <p:pic>
        <p:nvPicPr>
          <p:cNvPr id="310" name="Google Shape;166;p29" descr="unl-logo.png"/>
          <p:cNvPicPr/>
          <p:nvPr/>
        </p:nvPicPr>
        <p:blipFill>
          <a:blip r:embed="rId5"/>
          <a:stretch>
            <a:fillRect/>
          </a:stretch>
        </p:blipFill>
        <p:spPr>
          <a:xfrm>
            <a:off x="3343661" y="5292658"/>
            <a:ext cx="1102320" cy="1066399"/>
          </a:xfrm>
          <a:prstGeom prst="rect">
            <a:avLst/>
          </a:prstGeom>
          <a:ln w="0">
            <a:noFill/>
          </a:ln>
        </p:spPr>
      </p:pic>
      <p:grpSp>
        <p:nvGrpSpPr>
          <p:cNvPr id="6" name="Group 5">
            <a:extLst>
              <a:ext uri="{FF2B5EF4-FFF2-40B4-BE49-F238E27FC236}">
                <a16:creationId xmlns:a16="http://schemas.microsoft.com/office/drawing/2014/main" id="{34B06BEB-84D2-7FE7-A252-87D02F69E532}"/>
              </a:ext>
            </a:extLst>
          </p:cNvPr>
          <p:cNvGrpSpPr/>
          <p:nvPr/>
        </p:nvGrpSpPr>
        <p:grpSpPr>
          <a:xfrm>
            <a:off x="584621" y="1783780"/>
            <a:ext cx="2273760" cy="4671894"/>
            <a:chOff x="584621" y="1783780"/>
            <a:chExt cx="2273760" cy="4671894"/>
          </a:xfrm>
        </p:grpSpPr>
        <p:grpSp>
          <p:nvGrpSpPr>
            <p:cNvPr id="4" name="Group 3">
              <a:extLst>
                <a:ext uri="{FF2B5EF4-FFF2-40B4-BE49-F238E27FC236}">
                  <a16:creationId xmlns:a16="http://schemas.microsoft.com/office/drawing/2014/main" id="{FCADCB8A-B80F-A6BC-323B-62F1EAEAFF8D}"/>
                </a:ext>
              </a:extLst>
            </p:cNvPr>
            <p:cNvGrpSpPr/>
            <p:nvPr/>
          </p:nvGrpSpPr>
          <p:grpSpPr>
            <a:xfrm>
              <a:off x="1415861" y="1783780"/>
              <a:ext cx="542160" cy="700838"/>
              <a:chOff x="1415861" y="1783780"/>
              <a:chExt cx="542160" cy="700838"/>
            </a:xfrm>
          </p:grpSpPr>
          <p:sp>
            <p:nvSpPr>
              <p:cNvPr id="289" name="Straight Connector 25"/>
              <p:cNvSpPr/>
              <p:nvPr/>
            </p:nvSpPr>
            <p:spPr>
              <a:xfrm>
                <a:off x="1686941" y="2329237"/>
                <a:ext cx="360" cy="155381"/>
              </a:xfrm>
              <a:prstGeom prst="line">
                <a:avLst/>
              </a:prstGeom>
              <a:ln w="19050">
                <a:solidFill>
                  <a:srgbClr val="E59F23"/>
                </a:solidFill>
              </a:ln>
            </p:spPr>
            <p:style>
              <a:lnRef idx="1">
                <a:schemeClr val="accent1"/>
              </a:lnRef>
              <a:fillRef idx="0">
                <a:schemeClr val="accent1"/>
              </a:fillRef>
              <a:effectRef idx="0">
                <a:schemeClr val="accent1"/>
              </a:effectRef>
              <a:fontRef idx="minor"/>
            </p:style>
          </p:sp>
          <p:sp>
            <p:nvSpPr>
              <p:cNvPr id="276" name="Oval 5"/>
              <p:cNvSpPr/>
              <p:nvPr/>
            </p:nvSpPr>
            <p:spPr>
              <a:xfrm>
                <a:off x="1415861" y="1783780"/>
                <a:ext cx="542160" cy="544015"/>
              </a:xfrm>
              <a:prstGeom prst="ellipse">
                <a:avLst/>
              </a:prstGeom>
              <a:solidFill>
                <a:srgbClr val="E59F23"/>
              </a:solidFill>
              <a:ln>
                <a:solidFill>
                  <a:srgbClr val="E59F23"/>
                </a:solidFill>
              </a:ln>
            </p:spPr>
            <p:style>
              <a:lnRef idx="2">
                <a:schemeClr val="accent1">
                  <a:shade val="50000"/>
                </a:schemeClr>
              </a:lnRef>
              <a:fillRef idx="1">
                <a:schemeClr val="accent1"/>
              </a:fillRef>
              <a:effectRef idx="0">
                <a:schemeClr val="accent1"/>
              </a:effectRef>
              <a:fontRef idx="minor"/>
            </p:style>
          </p:sp>
        </p:grpSp>
        <p:sp>
          <p:nvSpPr>
            <p:cNvPr id="278" name="TextBox 7"/>
            <p:cNvSpPr/>
            <p:nvPr/>
          </p:nvSpPr>
          <p:spPr>
            <a:xfrm>
              <a:off x="721061" y="3012410"/>
              <a:ext cx="1930680" cy="379621"/>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900" b="1" strike="noStrike" spc="-1" dirty="0">
                  <a:solidFill>
                    <a:srgbClr val="E59F23"/>
                  </a:solidFill>
                  <a:latin typeface="Poppins Medium"/>
                  <a:ea typeface="DejaVu Sans" panose="020B0606030804020204"/>
                </a:rPr>
                <a:t>MMTS</a:t>
              </a:r>
              <a:endParaRPr lang="en-US" sz="1900" b="0" strike="noStrike" spc="-1" dirty="0">
                <a:latin typeface="Arial" panose="020B0604020202020204"/>
              </a:endParaRPr>
            </a:p>
          </p:txBody>
        </p:sp>
        <p:sp>
          <p:nvSpPr>
            <p:cNvPr id="279" name="TextBox 8"/>
            <p:cNvSpPr/>
            <p:nvPr/>
          </p:nvSpPr>
          <p:spPr>
            <a:xfrm>
              <a:off x="584621" y="3429164"/>
              <a:ext cx="2273760" cy="2316299"/>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400" b="0" strike="noStrike" spc="-1" dirty="0">
                  <a:solidFill>
                    <a:srgbClr val="E59F23"/>
                  </a:solidFill>
                  <a:latin typeface="Poppins Medium"/>
                  <a:ea typeface="DejaVu Sans" panose="020B0606030804020204"/>
                </a:rPr>
                <a:t>Multilingual Machine Translation System</a:t>
              </a:r>
              <a:endParaRPr lang="en-US" sz="1400" b="0" strike="noStrike" spc="-1" dirty="0">
                <a:latin typeface="Arial" panose="020B0604020202020204"/>
              </a:endParaRPr>
            </a:p>
            <a:p>
              <a:pPr>
                <a:lnSpc>
                  <a:spcPct val="100000"/>
                </a:lnSpc>
                <a:buNone/>
              </a:pPr>
              <a:endParaRPr lang="en-US" sz="1400" b="0" strike="noStrike" spc="-1" dirty="0">
                <a:latin typeface="Arial" panose="020B0604020202020204"/>
              </a:endParaRPr>
            </a:p>
            <a:p>
              <a:pPr algn="ctr">
                <a:lnSpc>
                  <a:spcPct val="100000"/>
                </a:lnSpc>
                <a:buNone/>
              </a:pPr>
              <a:r>
                <a:rPr lang="en-ID" sz="1300" b="0" strike="noStrike" spc="-1" dirty="0" err="1">
                  <a:solidFill>
                    <a:srgbClr val="000000"/>
                  </a:solidFill>
                  <a:latin typeface="Poppins Medium"/>
                  <a:ea typeface="DejaVu Sans" panose="020B0606030804020204"/>
                </a:rPr>
                <a:t>Mengembangkan</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mesin</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penerjemah</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untuk</a:t>
              </a:r>
              <a:r>
                <a:rPr lang="en-ID" sz="1300" b="0" strike="noStrike" spc="-1" dirty="0">
                  <a:solidFill>
                    <a:srgbClr val="000000"/>
                  </a:solidFill>
                  <a:latin typeface="Poppins Medium"/>
                  <a:ea typeface="DejaVu Sans" panose="020B0606030804020204"/>
                </a:rPr>
                <a:t> 5 </a:t>
              </a:r>
              <a:r>
                <a:rPr lang="en-ID" sz="1300" b="0" strike="noStrike" spc="-1" dirty="0" err="1">
                  <a:solidFill>
                    <a:srgbClr val="000000"/>
                  </a:solidFill>
                  <a:latin typeface="Poppins Medium"/>
                  <a:ea typeface="DejaVu Sans" panose="020B0606030804020204"/>
                </a:rPr>
                <a:t>bahasa</a:t>
              </a:r>
              <a:r>
                <a:rPr lang="en-ID" sz="1300" b="0" strike="noStrike" spc="-1" dirty="0">
                  <a:solidFill>
                    <a:srgbClr val="000000"/>
                  </a:solidFill>
                  <a:latin typeface="Poppins Medium"/>
                  <a:ea typeface="DejaVu Sans" panose="020B0606030804020204"/>
                </a:rPr>
                <a:t> di Asia. </a:t>
              </a:r>
              <a:r>
                <a:rPr lang="en-ID" sz="1300" b="0" strike="noStrike" spc="-1" dirty="0" err="1">
                  <a:solidFill>
                    <a:srgbClr val="000000"/>
                  </a:solidFill>
                  <a:latin typeface="Poppins Medium"/>
                  <a:ea typeface="DejaVu Sans" panose="020B0606030804020204"/>
                </a:rPr>
                <a:t>Menggunakan</a:t>
              </a:r>
              <a:r>
                <a:rPr lang="en-ID" sz="1300" b="0" strike="noStrike" spc="-1" dirty="0">
                  <a:solidFill>
                    <a:srgbClr val="000000"/>
                  </a:solidFill>
                  <a:latin typeface="Poppins Medium"/>
                  <a:ea typeface="DejaVu Sans" panose="020B0606030804020204"/>
                </a:rPr>
                <a:t> interlingua </a:t>
              </a:r>
              <a:r>
                <a:rPr lang="en-ID" sz="1300" b="0" strike="noStrike" spc="-1" dirty="0" err="1">
                  <a:solidFill>
                    <a:srgbClr val="000000"/>
                  </a:solidFill>
                  <a:latin typeface="Poppins Medium"/>
                  <a:ea typeface="DejaVu Sans" panose="020B0606030804020204"/>
                </a:rPr>
                <a:t>sebagai</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representasi</a:t>
              </a:r>
              <a:r>
                <a:rPr lang="en-ID" sz="1300" b="0" strike="noStrike" spc="-1" dirty="0">
                  <a:solidFill>
                    <a:srgbClr val="000000"/>
                  </a:solidFill>
                  <a:latin typeface="Poppins Medium"/>
                  <a:ea typeface="DejaVu Sans" panose="020B0606030804020204"/>
                </a:rPr>
                <a:t> yang </a:t>
              </a:r>
              <a:r>
                <a:rPr lang="en-ID" sz="1300" b="0" strike="noStrike" spc="-1" dirty="0" err="1">
                  <a:solidFill>
                    <a:srgbClr val="000000"/>
                  </a:solidFill>
                  <a:latin typeface="Poppins Medium"/>
                  <a:ea typeface="DejaVu Sans" panose="020B0606030804020204"/>
                </a:rPr>
                <a:t>menjembatani</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kelima</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bahasa</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tersebut</a:t>
              </a:r>
              <a:endParaRPr lang="en-US" sz="1300" b="0" strike="noStrike" spc="-1" dirty="0">
                <a:latin typeface="Arial" panose="020B0604020202020204"/>
              </a:endParaRPr>
            </a:p>
          </p:txBody>
        </p:sp>
        <p:sp>
          <p:nvSpPr>
            <p:cNvPr id="288" name="Oval 23"/>
            <p:cNvSpPr/>
            <p:nvPr/>
          </p:nvSpPr>
          <p:spPr>
            <a:xfrm>
              <a:off x="1621781" y="2482095"/>
              <a:ext cx="131040" cy="131948"/>
            </a:xfrm>
            <a:prstGeom prst="ellipse">
              <a:avLst/>
            </a:prstGeom>
            <a:noFill/>
            <a:ln w="19050">
              <a:solidFill>
                <a:srgbClr val="E59F23"/>
              </a:solidFill>
            </a:ln>
          </p:spPr>
          <p:style>
            <a:lnRef idx="2">
              <a:schemeClr val="accent1">
                <a:shade val="50000"/>
              </a:schemeClr>
            </a:lnRef>
            <a:fillRef idx="1">
              <a:schemeClr val="accent1"/>
            </a:fillRef>
            <a:effectRef idx="0">
              <a:schemeClr val="accent1"/>
            </a:effectRef>
            <a:fontRef idx="minor"/>
          </p:style>
        </p:sp>
        <p:sp>
          <p:nvSpPr>
            <p:cNvPr id="298" name="TextBox 55"/>
            <p:cNvSpPr/>
            <p:nvPr/>
          </p:nvSpPr>
          <p:spPr>
            <a:xfrm>
              <a:off x="721061" y="2640360"/>
              <a:ext cx="1930680" cy="333475"/>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600" b="0" strike="noStrike" spc="-1" dirty="0">
                  <a:solidFill>
                    <a:srgbClr val="767171"/>
                  </a:solidFill>
                  <a:latin typeface="Poppins Medium"/>
                  <a:ea typeface="DejaVu Sans" panose="020B0606030804020204"/>
                </a:rPr>
                <a:t>1987-1994</a:t>
              </a:r>
              <a:endParaRPr lang="en-US" sz="1600" b="0" strike="noStrike" spc="-1" dirty="0">
                <a:latin typeface="Arial" panose="020B0604020202020204"/>
              </a:endParaRPr>
            </a:p>
          </p:txBody>
        </p:sp>
        <p:pic>
          <p:nvPicPr>
            <p:cNvPr id="311" name="Picture 16" descr="A picture containing text, clipart&#10;&#10;Description automatically generated"/>
            <p:cNvPicPr/>
            <p:nvPr/>
          </p:nvPicPr>
          <p:blipFill>
            <a:blip r:embed="rId6"/>
            <a:stretch>
              <a:fillRect/>
            </a:stretch>
          </p:blipFill>
          <p:spPr>
            <a:xfrm>
              <a:off x="1025981" y="5985925"/>
              <a:ext cx="1320840" cy="469749"/>
            </a:xfrm>
            <a:prstGeom prst="rect">
              <a:avLst/>
            </a:prstGeom>
            <a:ln w="0">
              <a:noFill/>
            </a:ln>
          </p:spPr>
        </p:pic>
      </p:grpSp>
      <p:pic>
        <p:nvPicPr>
          <p:cNvPr id="3" name="Picture 2">
            <a:extLst>
              <a:ext uri="{FF2B5EF4-FFF2-40B4-BE49-F238E27FC236}">
                <a16:creationId xmlns:a16="http://schemas.microsoft.com/office/drawing/2014/main" id="{45162FFE-1F76-CD16-E6B0-9F27BD8106A3}"/>
              </a:ext>
            </a:extLst>
          </p:cNvPr>
          <p:cNvPicPr>
            <a:picLocks noChangeAspect="1"/>
          </p:cNvPicPr>
          <p:nvPr/>
        </p:nvPicPr>
        <p:blipFill rotWithShape="1">
          <a:blip r:embed="rId7"/>
          <a:srcRect l="6029"/>
          <a:stretch/>
        </p:blipFill>
        <p:spPr>
          <a:xfrm>
            <a:off x="2799666" y="1552615"/>
            <a:ext cx="2211104" cy="4977990"/>
          </a:xfrm>
          <a:prstGeom prst="rect">
            <a:avLst/>
          </a:prstGeom>
        </p:spPr>
      </p:pic>
      <p:pic>
        <p:nvPicPr>
          <p:cNvPr id="5" name="Picture 4">
            <a:extLst>
              <a:ext uri="{FF2B5EF4-FFF2-40B4-BE49-F238E27FC236}">
                <a16:creationId xmlns:a16="http://schemas.microsoft.com/office/drawing/2014/main" id="{014F9595-CA85-AE94-3510-52C003161B30}"/>
              </a:ext>
            </a:extLst>
          </p:cNvPr>
          <p:cNvPicPr>
            <a:picLocks noChangeAspect="1"/>
          </p:cNvPicPr>
          <p:nvPr/>
        </p:nvPicPr>
        <p:blipFill>
          <a:blip r:embed="rId8"/>
          <a:stretch>
            <a:fillRect/>
          </a:stretch>
        </p:blipFill>
        <p:spPr>
          <a:xfrm>
            <a:off x="4964988" y="1573695"/>
            <a:ext cx="2319855" cy="4667739"/>
          </a:xfrm>
          <a:prstGeom prst="rect">
            <a:avLst/>
          </a:prstGeom>
        </p:spPr>
      </p:pic>
      <p:pic>
        <p:nvPicPr>
          <p:cNvPr id="7" name="Picture 6">
            <a:extLst>
              <a:ext uri="{FF2B5EF4-FFF2-40B4-BE49-F238E27FC236}">
                <a16:creationId xmlns:a16="http://schemas.microsoft.com/office/drawing/2014/main" id="{869B41A1-73AD-846B-B8EF-66C0FEF41936}"/>
              </a:ext>
            </a:extLst>
          </p:cNvPr>
          <p:cNvPicPr>
            <a:picLocks noChangeAspect="1"/>
          </p:cNvPicPr>
          <p:nvPr/>
        </p:nvPicPr>
        <p:blipFill>
          <a:blip r:embed="rId9"/>
          <a:stretch>
            <a:fillRect/>
          </a:stretch>
        </p:blipFill>
        <p:spPr>
          <a:xfrm>
            <a:off x="7264244" y="1477650"/>
            <a:ext cx="2223965" cy="5235355"/>
          </a:xfrm>
          <a:prstGeom prst="rect">
            <a:avLst/>
          </a:prstGeom>
        </p:spPr>
      </p:pic>
      <p:pic>
        <p:nvPicPr>
          <p:cNvPr id="10" name="Picture 9">
            <a:extLst>
              <a:ext uri="{FF2B5EF4-FFF2-40B4-BE49-F238E27FC236}">
                <a16:creationId xmlns:a16="http://schemas.microsoft.com/office/drawing/2014/main" id="{12997841-E98B-8909-2BCB-F0B40EC83EDC}"/>
              </a:ext>
            </a:extLst>
          </p:cNvPr>
          <p:cNvPicPr>
            <a:picLocks noChangeAspect="1"/>
          </p:cNvPicPr>
          <p:nvPr/>
        </p:nvPicPr>
        <p:blipFill rotWithShape="1">
          <a:blip r:embed="rId10"/>
          <a:srcRect l="5949"/>
          <a:stretch/>
        </p:blipFill>
        <p:spPr>
          <a:xfrm>
            <a:off x="9419229" y="1497649"/>
            <a:ext cx="2448880" cy="5235355"/>
          </a:xfrm>
          <a:prstGeom prst="rect">
            <a:avLst/>
          </a:prstGeom>
        </p:spPr>
      </p:pic>
      <p:sp>
        <p:nvSpPr>
          <p:cNvPr id="14" name="Title 1">
            <a:extLst>
              <a:ext uri="{FF2B5EF4-FFF2-40B4-BE49-F238E27FC236}">
                <a16:creationId xmlns:a16="http://schemas.microsoft.com/office/drawing/2014/main" id="{F103AB7C-FEE8-0A96-9E6F-A58A59469398}"/>
              </a:ext>
            </a:extLst>
          </p:cNvPr>
          <p:cNvSpPr/>
          <p:nvPr/>
        </p:nvSpPr>
        <p:spPr>
          <a:xfrm>
            <a:off x="1471391" y="461179"/>
            <a:ext cx="9442800" cy="791688"/>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noAutofit/>
          </a:bodyPr>
          <a:lstStyle/>
          <a:p>
            <a:pPr algn="ctr">
              <a:lnSpc>
                <a:spcPct val="100000"/>
              </a:lnSpc>
              <a:buNone/>
            </a:pPr>
            <a:r>
              <a:rPr lang="en-US" sz="2800" b="0" strike="noStrike" spc="-1" dirty="0">
                <a:solidFill>
                  <a:schemeClr val="bg1"/>
                </a:solidFill>
                <a:latin typeface="Aileron"/>
                <a:ea typeface="Arial" panose="020B0604020202020204"/>
              </a:rPr>
              <a:t>KERJA SAMA RISET – NATURAL LANGUAGE PROCESSING</a:t>
            </a:r>
            <a:endParaRPr lang="en-US" sz="2800" b="0" strike="noStrike" spc="-1" dirty="0">
              <a:solidFill>
                <a:schemeClr val="bg1"/>
              </a:solidFill>
              <a:latin typeface="Arial" panose="020B0604020202020204"/>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Google Shape;574;p45">
            <a:extLst>
              <a:ext uri="{FF2B5EF4-FFF2-40B4-BE49-F238E27FC236}">
                <a16:creationId xmlns:a16="http://schemas.microsoft.com/office/drawing/2014/main" id="{A5EE5349-9BAB-9CD3-A41A-B85B75979569}"/>
              </a:ext>
            </a:extLst>
          </p:cNvPr>
          <p:cNvSpPr/>
          <p:nvPr/>
        </p:nvSpPr>
        <p:spPr>
          <a:xfrm>
            <a:off x="2388712" y="226207"/>
            <a:ext cx="9803288" cy="962046"/>
          </a:xfrm>
          <a:prstGeom prst="rect">
            <a:avLst/>
          </a:prstGeom>
          <a:solidFill>
            <a:srgbClr val="C84C58"/>
          </a:solidFill>
          <a:ln w="25400" cap="flat" cmpd="sng">
            <a:solidFill>
              <a:schemeClr val="bg1"/>
            </a:solidFill>
            <a:prstDash val="solid"/>
            <a:miter lim="8000"/>
            <a:headEnd type="none" w="sm" len="sm"/>
            <a:tailEnd type="none" w="sm" len="sm"/>
          </a:ln>
        </p:spPr>
        <p:txBody>
          <a:bodyPr spcFirstLastPara="1" wrap="square" lIns="91433" tIns="91433" rIns="91433" bIns="91433" anchor="ctr" anchorCtr="0">
            <a:noAutofit/>
          </a:bodyPr>
          <a:lstStyle/>
          <a:p>
            <a:endParaRPr sz="2400"/>
          </a:p>
        </p:txBody>
      </p:sp>
      <p:sp>
        <p:nvSpPr>
          <p:cNvPr id="9" name="Google Shape;573;p45">
            <a:extLst>
              <a:ext uri="{FF2B5EF4-FFF2-40B4-BE49-F238E27FC236}">
                <a16:creationId xmlns:a16="http://schemas.microsoft.com/office/drawing/2014/main" id="{BE7E2CE2-A1C1-5C43-531D-D0F339DE5043}"/>
              </a:ext>
            </a:extLst>
          </p:cNvPr>
          <p:cNvSpPr/>
          <p:nvPr/>
        </p:nvSpPr>
        <p:spPr>
          <a:xfrm rot="5400000">
            <a:off x="7029951" y="-4295030"/>
            <a:ext cx="867022" cy="9457081"/>
          </a:xfrm>
          <a:prstGeom prst="rect">
            <a:avLst/>
          </a:prstGeom>
          <a:solidFill>
            <a:srgbClr val="974149"/>
          </a:solidFill>
          <a:ln w="25400" cap="flat" cmpd="sng">
            <a:solidFill>
              <a:schemeClr val="bg1">
                <a:lumMod val="85000"/>
              </a:schemeClr>
            </a:solidFill>
            <a:prstDash val="solid"/>
            <a:miter lim="8000"/>
            <a:headEnd type="none" w="sm" len="sm"/>
            <a:tailEnd type="none" w="sm" len="sm"/>
          </a:ln>
        </p:spPr>
        <p:txBody>
          <a:bodyPr spcFirstLastPara="1" wrap="square" lIns="91433" tIns="91433" rIns="91433" bIns="91433" anchor="ctr" anchorCtr="0">
            <a:noAutofit/>
          </a:bodyPr>
          <a:lstStyle/>
          <a:p>
            <a:endParaRPr sz="2400"/>
          </a:p>
        </p:txBody>
      </p:sp>
      <p:sp>
        <p:nvSpPr>
          <p:cNvPr id="554" name="Title 1"/>
          <p:cNvSpPr/>
          <p:nvPr/>
        </p:nvSpPr>
        <p:spPr>
          <a:xfrm>
            <a:off x="1523065" y="332062"/>
            <a:ext cx="9084960" cy="79056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noAutofit/>
          </a:bodyPr>
          <a:lstStyle/>
          <a:p>
            <a:pPr algn="ctr">
              <a:lnSpc>
                <a:spcPct val="100000"/>
              </a:lnSpc>
              <a:buNone/>
            </a:pPr>
            <a:r>
              <a:rPr lang="en-US" sz="2800" b="0" strike="noStrike" spc="-1" dirty="0">
                <a:solidFill>
                  <a:schemeClr val="bg1"/>
                </a:solidFill>
                <a:latin typeface="Aileron"/>
                <a:ea typeface="Arial" panose="020B0604020202020204"/>
              </a:rPr>
              <a:t>KERJA SAMA RISET – SPEECH PROCESSING</a:t>
            </a:r>
            <a:endParaRPr lang="en-US" sz="2800" b="0" strike="noStrike" spc="-1" dirty="0">
              <a:solidFill>
                <a:schemeClr val="bg1"/>
              </a:solidFill>
              <a:latin typeface="Arial" panose="020B0604020202020204"/>
            </a:endParaRPr>
          </a:p>
        </p:txBody>
      </p:sp>
      <p:sp>
        <p:nvSpPr>
          <p:cNvPr id="555" name="Oval 2"/>
          <p:cNvSpPr/>
          <p:nvPr/>
        </p:nvSpPr>
        <p:spPr>
          <a:xfrm>
            <a:off x="5821920" y="1410480"/>
            <a:ext cx="542160" cy="543240"/>
          </a:xfrm>
          <a:prstGeom prst="ellipse">
            <a:avLst/>
          </a:prstGeom>
          <a:solidFill>
            <a:srgbClr val="9B55A9"/>
          </a:solidFill>
          <a:ln>
            <a:solidFill>
              <a:srgbClr val="9B55A9"/>
            </a:solidFill>
          </a:ln>
        </p:spPr>
        <p:style>
          <a:lnRef idx="2">
            <a:schemeClr val="accent1">
              <a:shade val="50000"/>
            </a:schemeClr>
          </a:lnRef>
          <a:fillRef idx="1">
            <a:schemeClr val="accent1"/>
          </a:fillRef>
          <a:effectRef idx="0">
            <a:schemeClr val="accent1"/>
          </a:effectRef>
          <a:fontRef idx="minor"/>
        </p:style>
      </p:sp>
      <p:sp>
        <p:nvSpPr>
          <p:cNvPr id="556" name="Oval 4"/>
          <p:cNvSpPr/>
          <p:nvPr/>
        </p:nvSpPr>
        <p:spPr>
          <a:xfrm>
            <a:off x="9259200" y="1410480"/>
            <a:ext cx="542160" cy="543240"/>
          </a:xfrm>
          <a:prstGeom prst="ellipse">
            <a:avLst/>
          </a:prstGeom>
          <a:solidFill>
            <a:srgbClr val="474DB4"/>
          </a:solidFill>
          <a:ln>
            <a:solidFill>
              <a:srgbClr val="474DB4"/>
            </a:solidFill>
          </a:ln>
        </p:spPr>
        <p:style>
          <a:lnRef idx="2">
            <a:schemeClr val="accent1">
              <a:shade val="50000"/>
            </a:schemeClr>
          </a:lnRef>
          <a:fillRef idx="1">
            <a:schemeClr val="accent1"/>
          </a:fillRef>
          <a:effectRef idx="0">
            <a:schemeClr val="accent1"/>
          </a:effectRef>
          <a:fontRef idx="minor"/>
        </p:style>
      </p:sp>
      <p:sp>
        <p:nvSpPr>
          <p:cNvPr id="557" name="Oval 5"/>
          <p:cNvSpPr/>
          <p:nvPr/>
        </p:nvSpPr>
        <p:spPr>
          <a:xfrm>
            <a:off x="2398320" y="1410480"/>
            <a:ext cx="542160" cy="543240"/>
          </a:xfrm>
          <a:prstGeom prst="ellipse">
            <a:avLst/>
          </a:prstGeom>
          <a:solidFill>
            <a:srgbClr val="27B26F"/>
          </a:solidFill>
          <a:ln>
            <a:solidFill>
              <a:srgbClr val="27B26F"/>
            </a:solidFill>
          </a:ln>
        </p:spPr>
        <p:style>
          <a:lnRef idx="2">
            <a:schemeClr val="accent1">
              <a:shade val="50000"/>
            </a:schemeClr>
          </a:lnRef>
          <a:fillRef idx="1">
            <a:schemeClr val="accent1"/>
          </a:fillRef>
          <a:effectRef idx="0">
            <a:schemeClr val="accent1"/>
          </a:effectRef>
          <a:fontRef idx="minor"/>
        </p:style>
      </p:sp>
      <p:sp>
        <p:nvSpPr>
          <p:cNvPr id="558" name="TextBox 7"/>
          <p:cNvSpPr/>
          <p:nvPr/>
        </p:nvSpPr>
        <p:spPr>
          <a:xfrm>
            <a:off x="1703880" y="2637360"/>
            <a:ext cx="1930680" cy="66852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900" b="1" strike="noStrike" spc="-1">
                <a:solidFill>
                  <a:srgbClr val="27B26F"/>
                </a:solidFill>
                <a:latin typeface="Poppins Medium"/>
                <a:ea typeface="DejaVu Sans" panose="020B0606030804020204"/>
              </a:rPr>
              <a:t>U-STAR Consortium</a:t>
            </a:r>
            <a:endParaRPr lang="en-US" sz="1900" b="0" strike="noStrike" spc="-1">
              <a:latin typeface="Arial" panose="020B0604020202020204"/>
            </a:endParaRPr>
          </a:p>
        </p:txBody>
      </p:sp>
      <p:sp>
        <p:nvSpPr>
          <p:cNvPr id="559" name="TextBox 8"/>
          <p:cNvSpPr/>
          <p:nvPr/>
        </p:nvSpPr>
        <p:spPr>
          <a:xfrm>
            <a:off x="1567440" y="3357360"/>
            <a:ext cx="2273760" cy="147564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ID" sz="1300" b="0" strike="noStrike" spc="-1" dirty="0" err="1">
                <a:solidFill>
                  <a:srgbClr val="000000"/>
                </a:solidFill>
                <a:latin typeface="Poppins Medium"/>
                <a:ea typeface="DejaVu Sans" panose="020B0606030804020204"/>
              </a:rPr>
              <a:t>Proyek</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internasional</a:t>
            </a:r>
            <a:r>
              <a:rPr lang="en-ID" sz="1300" b="0" strike="noStrike" spc="-1" dirty="0">
                <a:solidFill>
                  <a:srgbClr val="000000"/>
                </a:solidFill>
                <a:latin typeface="Poppins Medium"/>
                <a:ea typeface="DejaVu Sans" panose="020B0606030804020204"/>
              </a:rPr>
              <a:t> yang </a:t>
            </a:r>
            <a:r>
              <a:rPr lang="en-ID" sz="1300" b="0" strike="noStrike" spc="-1" dirty="0" err="1">
                <a:solidFill>
                  <a:srgbClr val="000000"/>
                </a:solidFill>
                <a:latin typeface="Poppins Medium"/>
                <a:ea typeface="DejaVu Sans" panose="020B0606030804020204"/>
              </a:rPr>
              <a:t>melibatkan</a:t>
            </a:r>
            <a:r>
              <a:rPr lang="en-ID" sz="1300" b="0" strike="noStrike" spc="-1" dirty="0">
                <a:solidFill>
                  <a:srgbClr val="000000"/>
                </a:solidFill>
                <a:latin typeface="Poppins Medium"/>
                <a:ea typeface="DejaVu Sans" panose="020B0606030804020204"/>
              </a:rPr>
              <a:t> 33 </a:t>
            </a:r>
            <a:r>
              <a:rPr lang="en-ID" sz="1300" b="0" strike="noStrike" spc="-1" dirty="0" err="1">
                <a:solidFill>
                  <a:srgbClr val="000000"/>
                </a:solidFill>
                <a:latin typeface="Poppins Medium"/>
                <a:ea typeface="DejaVu Sans" panose="020B0606030804020204"/>
              </a:rPr>
              <a:t>institusi</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dari</a:t>
            </a:r>
            <a:r>
              <a:rPr lang="en-ID" sz="1300" b="0" strike="noStrike" spc="-1" dirty="0">
                <a:solidFill>
                  <a:srgbClr val="000000"/>
                </a:solidFill>
                <a:latin typeface="Poppins Medium"/>
                <a:ea typeface="DejaVu Sans" panose="020B0606030804020204"/>
              </a:rPr>
              <a:t> 26 negara </a:t>
            </a:r>
            <a:r>
              <a:rPr lang="en-ID" sz="1300" b="0" strike="noStrike" spc="-1" dirty="0" err="1">
                <a:solidFill>
                  <a:srgbClr val="000000"/>
                </a:solidFill>
                <a:latin typeface="Poppins Medium"/>
                <a:ea typeface="DejaVu Sans" panose="020B0606030804020204"/>
              </a:rPr>
              <a:t>untuk</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mengembangkan</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layanan</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translasi</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wicara-ke-wicara</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secara</a:t>
            </a:r>
            <a:r>
              <a:rPr lang="en-ID" sz="1300" b="0" strike="noStrike" spc="-1" dirty="0">
                <a:solidFill>
                  <a:srgbClr val="000000"/>
                </a:solidFill>
                <a:latin typeface="Poppins Medium"/>
                <a:ea typeface="DejaVu Sans" panose="020B0606030804020204"/>
              </a:rPr>
              <a:t> multilingual dan </a:t>
            </a:r>
            <a:r>
              <a:rPr lang="en-ID" sz="1300" b="0" strike="noStrike" spc="-1" dirty="0" err="1">
                <a:solidFill>
                  <a:srgbClr val="000000"/>
                </a:solidFill>
                <a:latin typeface="Poppins Medium"/>
                <a:ea typeface="DejaVu Sans" panose="020B0606030804020204"/>
              </a:rPr>
              <a:t>simultan</a:t>
            </a:r>
            <a:endParaRPr lang="en-US" sz="1300" b="0" strike="noStrike" spc="-1" dirty="0">
              <a:latin typeface="Arial" panose="020B0604020202020204"/>
            </a:endParaRPr>
          </a:p>
        </p:txBody>
      </p:sp>
      <p:sp>
        <p:nvSpPr>
          <p:cNvPr id="562" name="Straight Connector 14"/>
          <p:cNvSpPr/>
          <p:nvPr/>
        </p:nvSpPr>
        <p:spPr>
          <a:xfrm>
            <a:off x="2941560" y="1682640"/>
            <a:ext cx="2880360" cy="360"/>
          </a:xfrm>
          <a:prstGeom prst="line">
            <a:avLst/>
          </a:prstGeom>
          <a:ln w="19050">
            <a:solidFill>
              <a:srgbClr val="E7E6E6"/>
            </a:solidFill>
          </a:ln>
        </p:spPr>
        <p:style>
          <a:lnRef idx="1">
            <a:schemeClr val="accent1"/>
          </a:lnRef>
          <a:fillRef idx="0">
            <a:schemeClr val="accent1"/>
          </a:fillRef>
          <a:effectRef idx="0">
            <a:schemeClr val="accent1"/>
          </a:effectRef>
          <a:fontRef idx="minor"/>
        </p:style>
      </p:sp>
      <p:sp>
        <p:nvSpPr>
          <p:cNvPr id="563" name="Straight Connector 21"/>
          <p:cNvSpPr/>
          <p:nvPr/>
        </p:nvSpPr>
        <p:spPr>
          <a:xfrm>
            <a:off x="6365520" y="1682640"/>
            <a:ext cx="2893680" cy="360"/>
          </a:xfrm>
          <a:prstGeom prst="line">
            <a:avLst/>
          </a:prstGeom>
          <a:ln w="19050">
            <a:solidFill>
              <a:srgbClr val="E7E6E6"/>
            </a:solidFill>
          </a:ln>
        </p:spPr>
        <p:style>
          <a:lnRef idx="1">
            <a:schemeClr val="accent1"/>
          </a:lnRef>
          <a:fillRef idx="0">
            <a:schemeClr val="accent1"/>
          </a:fillRef>
          <a:effectRef idx="0">
            <a:schemeClr val="accent1"/>
          </a:effectRef>
          <a:fontRef idx="minor"/>
        </p:style>
      </p:sp>
      <p:sp>
        <p:nvSpPr>
          <p:cNvPr id="564" name="Oval 23"/>
          <p:cNvSpPr/>
          <p:nvPr/>
        </p:nvSpPr>
        <p:spPr>
          <a:xfrm>
            <a:off x="2603880" y="2110680"/>
            <a:ext cx="131040" cy="131760"/>
          </a:xfrm>
          <a:prstGeom prst="ellipse">
            <a:avLst/>
          </a:prstGeom>
          <a:noFill/>
          <a:ln w="19050">
            <a:solidFill>
              <a:srgbClr val="27B26F"/>
            </a:solidFill>
          </a:ln>
        </p:spPr>
        <p:style>
          <a:lnRef idx="2">
            <a:schemeClr val="accent1">
              <a:shade val="50000"/>
            </a:schemeClr>
          </a:lnRef>
          <a:fillRef idx="1">
            <a:schemeClr val="accent1"/>
          </a:fillRef>
          <a:effectRef idx="0">
            <a:schemeClr val="accent1"/>
          </a:effectRef>
          <a:fontRef idx="minor"/>
        </p:style>
      </p:sp>
      <p:sp>
        <p:nvSpPr>
          <p:cNvPr id="565" name="Straight Connector 25"/>
          <p:cNvSpPr/>
          <p:nvPr/>
        </p:nvSpPr>
        <p:spPr>
          <a:xfrm>
            <a:off x="2669760" y="1955160"/>
            <a:ext cx="360" cy="155160"/>
          </a:xfrm>
          <a:prstGeom prst="line">
            <a:avLst/>
          </a:prstGeom>
          <a:ln w="19050">
            <a:solidFill>
              <a:srgbClr val="27B26F"/>
            </a:solidFill>
          </a:ln>
        </p:spPr>
        <p:style>
          <a:lnRef idx="1">
            <a:schemeClr val="accent1"/>
          </a:lnRef>
          <a:fillRef idx="0">
            <a:schemeClr val="accent1"/>
          </a:fillRef>
          <a:effectRef idx="0">
            <a:schemeClr val="accent1"/>
          </a:effectRef>
          <a:fontRef idx="minor"/>
        </p:style>
      </p:sp>
      <p:sp>
        <p:nvSpPr>
          <p:cNvPr id="566" name="Oval 36"/>
          <p:cNvSpPr/>
          <p:nvPr/>
        </p:nvSpPr>
        <p:spPr>
          <a:xfrm>
            <a:off x="6027480" y="2110680"/>
            <a:ext cx="131040" cy="131760"/>
          </a:xfrm>
          <a:prstGeom prst="ellipse">
            <a:avLst/>
          </a:prstGeom>
          <a:noFill/>
          <a:ln w="19050">
            <a:solidFill>
              <a:srgbClr val="9B55A9"/>
            </a:solidFill>
          </a:ln>
        </p:spPr>
        <p:style>
          <a:lnRef idx="2">
            <a:schemeClr val="accent1">
              <a:shade val="50000"/>
            </a:schemeClr>
          </a:lnRef>
          <a:fillRef idx="1">
            <a:schemeClr val="accent1"/>
          </a:fillRef>
          <a:effectRef idx="0">
            <a:schemeClr val="accent1"/>
          </a:effectRef>
          <a:fontRef idx="minor"/>
        </p:style>
      </p:sp>
      <p:sp>
        <p:nvSpPr>
          <p:cNvPr id="567" name="Straight Connector 37"/>
          <p:cNvSpPr/>
          <p:nvPr/>
        </p:nvSpPr>
        <p:spPr>
          <a:xfrm>
            <a:off x="6093720" y="1955160"/>
            <a:ext cx="360" cy="155160"/>
          </a:xfrm>
          <a:prstGeom prst="line">
            <a:avLst/>
          </a:prstGeom>
          <a:ln w="19050">
            <a:solidFill>
              <a:srgbClr val="9B55A9"/>
            </a:solidFill>
          </a:ln>
        </p:spPr>
        <p:style>
          <a:lnRef idx="1">
            <a:schemeClr val="accent1"/>
          </a:lnRef>
          <a:fillRef idx="0">
            <a:schemeClr val="accent1"/>
          </a:fillRef>
          <a:effectRef idx="0">
            <a:schemeClr val="accent1"/>
          </a:effectRef>
          <a:fontRef idx="minor"/>
        </p:style>
      </p:sp>
      <p:sp>
        <p:nvSpPr>
          <p:cNvPr id="568" name="Oval 49"/>
          <p:cNvSpPr/>
          <p:nvPr/>
        </p:nvSpPr>
        <p:spPr>
          <a:xfrm>
            <a:off x="9464760" y="2107800"/>
            <a:ext cx="131040" cy="131760"/>
          </a:xfrm>
          <a:prstGeom prst="ellipse">
            <a:avLst/>
          </a:prstGeom>
          <a:noFill/>
          <a:ln w="19050">
            <a:solidFill>
              <a:srgbClr val="474DB4"/>
            </a:solidFill>
          </a:ln>
        </p:spPr>
        <p:style>
          <a:lnRef idx="2">
            <a:schemeClr val="accent1">
              <a:shade val="50000"/>
            </a:schemeClr>
          </a:lnRef>
          <a:fillRef idx="1">
            <a:schemeClr val="accent1"/>
          </a:fillRef>
          <a:effectRef idx="0">
            <a:schemeClr val="accent1"/>
          </a:effectRef>
          <a:fontRef idx="minor"/>
        </p:style>
      </p:sp>
      <p:sp>
        <p:nvSpPr>
          <p:cNvPr id="569" name="Straight Connector 50"/>
          <p:cNvSpPr/>
          <p:nvPr/>
        </p:nvSpPr>
        <p:spPr>
          <a:xfrm>
            <a:off x="9531000" y="1955160"/>
            <a:ext cx="360" cy="152280"/>
          </a:xfrm>
          <a:prstGeom prst="line">
            <a:avLst/>
          </a:prstGeom>
          <a:ln w="19050">
            <a:solidFill>
              <a:srgbClr val="474DB4"/>
            </a:solidFill>
          </a:ln>
        </p:spPr>
        <p:style>
          <a:lnRef idx="1">
            <a:schemeClr val="accent1"/>
          </a:lnRef>
          <a:fillRef idx="0">
            <a:schemeClr val="accent1"/>
          </a:fillRef>
          <a:effectRef idx="0">
            <a:schemeClr val="accent1"/>
          </a:effectRef>
          <a:fontRef idx="minor"/>
        </p:style>
      </p:sp>
      <p:sp>
        <p:nvSpPr>
          <p:cNvPr id="570" name="TextBox 55"/>
          <p:cNvSpPr/>
          <p:nvPr/>
        </p:nvSpPr>
        <p:spPr>
          <a:xfrm>
            <a:off x="1703880" y="2266200"/>
            <a:ext cx="1930680" cy="33300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600" b="0" strike="noStrike" spc="-1">
                <a:solidFill>
                  <a:srgbClr val="767171"/>
                </a:solidFill>
                <a:latin typeface="Poppins Medium"/>
                <a:ea typeface="DejaVu Sans" panose="020B0606030804020204"/>
              </a:rPr>
              <a:t>2008-sekarang</a:t>
            </a:r>
            <a:endParaRPr lang="en-US" sz="1600" b="0" strike="noStrike" spc="-1">
              <a:latin typeface="Arial" panose="020B0604020202020204"/>
            </a:endParaRPr>
          </a:p>
        </p:txBody>
      </p:sp>
      <p:sp>
        <p:nvSpPr>
          <p:cNvPr id="571" name="TextBox 58"/>
          <p:cNvSpPr/>
          <p:nvPr/>
        </p:nvSpPr>
        <p:spPr>
          <a:xfrm>
            <a:off x="4867920" y="2637360"/>
            <a:ext cx="2449800" cy="118692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800" b="1" strike="noStrike" spc="-1">
                <a:solidFill>
                  <a:srgbClr val="9B55A9"/>
                </a:solidFill>
                <a:latin typeface="Poppins Medium"/>
                <a:ea typeface="DejaVu Sans" panose="020B0606030804020204"/>
              </a:rPr>
              <a:t>ASEAN Language Speech Translation thru’ U-STAR </a:t>
            </a:r>
            <a:endParaRPr lang="en-US" sz="1800" b="0" strike="noStrike" spc="-1">
              <a:latin typeface="Arial" panose="020B0604020202020204"/>
            </a:endParaRPr>
          </a:p>
        </p:txBody>
      </p:sp>
      <p:sp>
        <p:nvSpPr>
          <p:cNvPr id="572" name="TextBox 59"/>
          <p:cNvSpPr/>
          <p:nvPr/>
        </p:nvSpPr>
        <p:spPr>
          <a:xfrm>
            <a:off x="5127840" y="2266200"/>
            <a:ext cx="1930680" cy="33300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600" b="0" strike="noStrike" spc="-1">
                <a:solidFill>
                  <a:srgbClr val="767171"/>
                </a:solidFill>
                <a:latin typeface="Poppins Medium"/>
                <a:ea typeface="DejaVu Sans" panose="020B0606030804020204"/>
              </a:rPr>
              <a:t>2016-2019</a:t>
            </a:r>
            <a:endParaRPr lang="en-US" sz="1600" b="0" strike="noStrike" spc="-1">
              <a:latin typeface="Arial" panose="020B0604020202020204"/>
            </a:endParaRPr>
          </a:p>
        </p:txBody>
      </p:sp>
      <p:sp>
        <p:nvSpPr>
          <p:cNvPr id="573" name="TextBox 62"/>
          <p:cNvSpPr/>
          <p:nvPr/>
        </p:nvSpPr>
        <p:spPr>
          <a:xfrm>
            <a:off x="8387640" y="2637360"/>
            <a:ext cx="2203560" cy="66852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900" b="1" strike="noStrike" spc="-1">
                <a:solidFill>
                  <a:srgbClr val="474DB4"/>
                </a:solidFill>
                <a:latin typeface="Poppins Medium"/>
                <a:ea typeface="DejaVu Sans" panose="020B0606030804020204"/>
              </a:rPr>
              <a:t>Medical ASR System</a:t>
            </a:r>
            <a:endParaRPr lang="en-US" sz="1900" b="0" strike="noStrike" spc="-1">
              <a:latin typeface="Arial" panose="020B0604020202020204"/>
            </a:endParaRPr>
          </a:p>
        </p:txBody>
      </p:sp>
      <p:sp>
        <p:nvSpPr>
          <p:cNvPr id="574" name="TextBox 63"/>
          <p:cNvSpPr/>
          <p:nvPr/>
        </p:nvSpPr>
        <p:spPr>
          <a:xfrm>
            <a:off x="8559000" y="2265840"/>
            <a:ext cx="1930680" cy="33300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US" sz="1600" b="0" strike="noStrike" spc="-1">
                <a:solidFill>
                  <a:srgbClr val="767171"/>
                </a:solidFill>
                <a:latin typeface="Poppins Medium"/>
                <a:ea typeface="DejaVu Sans" panose="020B0606030804020204"/>
              </a:rPr>
              <a:t>2021-sekarang</a:t>
            </a:r>
            <a:endParaRPr lang="en-US" sz="1600" b="0" strike="noStrike" spc="-1">
              <a:latin typeface="Arial" panose="020B0604020202020204"/>
            </a:endParaRPr>
          </a:p>
        </p:txBody>
      </p:sp>
      <p:pic>
        <p:nvPicPr>
          <p:cNvPr id="578" name="Google Shape;145;p27" descr="Ustar-Logo.jpg"/>
          <p:cNvPicPr/>
          <p:nvPr/>
        </p:nvPicPr>
        <p:blipFill>
          <a:blip r:embed="rId2"/>
          <a:stretch>
            <a:fillRect/>
          </a:stretch>
        </p:blipFill>
        <p:spPr>
          <a:xfrm>
            <a:off x="2189160" y="5385600"/>
            <a:ext cx="960480" cy="833760"/>
          </a:xfrm>
          <a:prstGeom prst="rect">
            <a:avLst/>
          </a:prstGeom>
          <a:ln w="0">
            <a:noFill/>
          </a:ln>
        </p:spPr>
      </p:pic>
      <p:pic>
        <p:nvPicPr>
          <p:cNvPr id="579" name="Google Shape;147;p27" descr="aseanlogo.gif"/>
          <p:cNvPicPr/>
          <p:nvPr/>
        </p:nvPicPr>
        <p:blipFill>
          <a:blip r:embed="rId3"/>
          <a:stretch>
            <a:fillRect/>
          </a:stretch>
        </p:blipFill>
        <p:spPr>
          <a:xfrm>
            <a:off x="5728680" y="5337720"/>
            <a:ext cx="798840" cy="770400"/>
          </a:xfrm>
          <a:prstGeom prst="rect">
            <a:avLst/>
          </a:prstGeom>
          <a:ln w="0">
            <a:noFill/>
          </a:ln>
        </p:spPr>
      </p:pic>
      <p:sp>
        <p:nvSpPr>
          <p:cNvPr id="2" name="TextBox 10">
            <a:extLst>
              <a:ext uri="{FF2B5EF4-FFF2-40B4-BE49-F238E27FC236}">
                <a16:creationId xmlns:a16="http://schemas.microsoft.com/office/drawing/2014/main" id="{2D85B538-1D58-8094-1554-468726C1A675}"/>
              </a:ext>
            </a:extLst>
          </p:cNvPr>
          <p:cNvSpPr/>
          <p:nvPr/>
        </p:nvSpPr>
        <p:spPr>
          <a:xfrm>
            <a:off x="5043960" y="3553560"/>
            <a:ext cx="2273760" cy="147564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en-ID" sz="1300" b="0" strike="noStrike" spc="-1" dirty="0" err="1">
                <a:solidFill>
                  <a:srgbClr val="000000"/>
                </a:solidFill>
                <a:latin typeface="Poppins Medium"/>
                <a:ea typeface="DejaVu Sans" panose="020B0606030804020204"/>
              </a:rPr>
              <a:t>Proyek</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kerjasama</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riset</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internasional</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untuk</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menyediakan</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sebuah</a:t>
            </a:r>
            <a:r>
              <a:rPr lang="en-ID" sz="1300" b="0" strike="noStrike" spc="-1" dirty="0">
                <a:solidFill>
                  <a:srgbClr val="000000"/>
                </a:solidFill>
                <a:latin typeface="Poppins Medium"/>
                <a:ea typeface="DejaVu Sans" panose="020B0606030804020204"/>
              </a:rPr>
              <a:t> platform </a:t>
            </a:r>
            <a:r>
              <a:rPr lang="en-ID" sz="1300" b="0" strike="noStrike" spc="-1" dirty="0" err="1">
                <a:solidFill>
                  <a:srgbClr val="000000"/>
                </a:solidFill>
                <a:latin typeface="Poppins Medium"/>
                <a:ea typeface="DejaVu Sans" panose="020B0606030804020204"/>
              </a:rPr>
              <a:t>untuk</a:t>
            </a:r>
            <a:r>
              <a:rPr lang="en-ID" sz="1300" b="0" strike="noStrike" spc="-1" dirty="0">
                <a:solidFill>
                  <a:srgbClr val="000000"/>
                </a:solidFill>
                <a:latin typeface="Poppins Medium"/>
                <a:ea typeface="DejaVu Sans" panose="020B0606030804020204"/>
              </a:rPr>
              <a:t> </a:t>
            </a:r>
            <a:r>
              <a:rPr lang="en-ID" sz="1300" b="0" strike="noStrike" spc="-1" dirty="0" err="1">
                <a:solidFill>
                  <a:srgbClr val="000000"/>
                </a:solidFill>
                <a:latin typeface="Poppins Medium"/>
                <a:ea typeface="DejaVu Sans" panose="020B0606030804020204"/>
              </a:rPr>
              <a:t>komunikasi</a:t>
            </a:r>
            <a:r>
              <a:rPr lang="en-ID" sz="1300" b="0" strike="noStrike" spc="-1" dirty="0">
                <a:solidFill>
                  <a:srgbClr val="000000"/>
                </a:solidFill>
                <a:latin typeface="Poppins Medium"/>
                <a:ea typeface="DejaVu Sans" panose="020B0606030804020204"/>
              </a:rPr>
              <a:t> multilingual di </a:t>
            </a:r>
            <a:r>
              <a:rPr lang="en-ID" sz="1300" b="0" strike="noStrike" spc="-1" dirty="0" err="1">
                <a:solidFill>
                  <a:srgbClr val="000000"/>
                </a:solidFill>
                <a:latin typeface="Poppins Medium"/>
                <a:ea typeface="DejaVu Sans" panose="020B0606030804020204"/>
              </a:rPr>
              <a:t>antara</a:t>
            </a:r>
            <a:r>
              <a:rPr lang="en-ID" sz="1300" b="0" strike="noStrike" spc="-1" dirty="0">
                <a:solidFill>
                  <a:srgbClr val="000000"/>
                </a:solidFill>
                <a:latin typeface="Poppins Medium"/>
                <a:ea typeface="DejaVu Sans" panose="020B0606030804020204"/>
              </a:rPr>
              <a:t> negara-negara </a:t>
            </a:r>
            <a:r>
              <a:rPr lang="en-ID" sz="1300" b="0" strike="noStrike" spc="-1" dirty="0" err="1">
                <a:solidFill>
                  <a:srgbClr val="000000"/>
                </a:solidFill>
                <a:latin typeface="Poppins Medium"/>
                <a:ea typeface="DejaVu Sans" panose="020B0606030804020204"/>
              </a:rPr>
              <a:t>anggota</a:t>
            </a:r>
            <a:r>
              <a:rPr lang="en-ID" sz="1300" b="0" strike="noStrike" spc="-1" dirty="0">
                <a:solidFill>
                  <a:srgbClr val="000000"/>
                </a:solidFill>
                <a:latin typeface="Poppins Medium"/>
                <a:ea typeface="DejaVu Sans" panose="020B0606030804020204"/>
              </a:rPr>
              <a:t> ASEAN</a:t>
            </a:r>
            <a:endParaRPr lang="en-US" sz="1300" b="0" strike="noStrike" spc="-1" dirty="0">
              <a:latin typeface="Arial" panose="020B0604020202020204"/>
            </a:endParaRPr>
          </a:p>
        </p:txBody>
      </p:sp>
      <p:pic>
        <p:nvPicPr>
          <p:cNvPr id="3" name="Google Shape;147;p27" descr="aseanlogo.gif">
            <a:extLst>
              <a:ext uri="{FF2B5EF4-FFF2-40B4-BE49-F238E27FC236}">
                <a16:creationId xmlns:a16="http://schemas.microsoft.com/office/drawing/2014/main" id="{4AD62EBF-1E28-A4F5-B227-CF46D674616A}"/>
              </a:ext>
            </a:extLst>
          </p:cNvPr>
          <p:cNvPicPr/>
          <p:nvPr/>
        </p:nvPicPr>
        <p:blipFill>
          <a:blip r:embed="rId4"/>
          <a:stretch>
            <a:fillRect/>
          </a:stretch>
        </p:blipFill>
        <p:spPr>
          <a:xfrm>
            <a:off x="5728680" y="5385600"/>
            <a:ext cx="798840" cy="770400"/>
          </a:xfrm>
          <a:prstGeom prst="rect">
            <a:avLst/>
          </a:prstGeom>
          <a:ln w="0">
            <a:noFill/>
          </a:ln>
        </p:spPr>
      </p:pic>
      <p:sp>
        <p:nvSpPr>
          <p:cNvPr id="4" name="TextBox 12">
            <a:extLst>
              <a:ext uri="{FF2B5EF4-FFF2-40B4-BE49-F238E27FC236}">
                <a16:creationId xmlns:a16="http://schemas.microsoft.com/office/drawing/2014/main" id="{7924E90A-A694-BC0D-5221-BAFB268DC697}"/>
              </a:ext>
            </a:extLst>
          </p:cNvPr>
          <p:cNvSpPr/>
          <p:nvPr/>
        </p:nvSpPr>
        <p:spPr>
          <a:xfrm>
            <a:off x="8152200" y="3412080"/>
            <a:ext cx="2744280" cy="206964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spAutoFit/>
          </a:bodyPr>
          <a:lstStyle/>
          <a:p>
            <a:pPr algn="ctr">
              <a:lnSpc>
                <a:spcPct val="100000"/>
              </a:lnSpc>
              <a:buNone/>
            </a:pPr>
            <a:r>
              <a:rPr lang="nn-NO" sz="1300" b="0" strike="noStrike" spc="-1">
                <a:solidFill>
                  <a:srgbClr val="000000"/>
                </a:solidFill>
                <a:latin typeface="Poppins Medium"/>
                <a:ea typeface="DejaVu Sans" panose="020B0606030804020204"/>
              </a:rPr>
              <a:t>Kerjasama riset dengan Solusi 247 dan RS Jantung dan Pembuluh Darah Harapan Kita untuk mengembangkan sistem pengenal wicara medis berbahasa Indonesia untuk membantu para dokter dalam pembuatan rekam medis dan dokumen-dokumen terkait layanan medis</a:t>
            </a:r>
            <a:endParaRPr lang="en-US" sz="1300" b="0" strike="noStrike" spc="-1">
              <a:latin typeface="Arial" panose="020B0604020202020204"/>
            </a:endParaRPr>
          </a:p>
        </p:txBody>
      </p:sp>
      <p:pic>
        <p:nvPicPr>
          <p:cNvPr id="5" name="Google Shape;155;p28">
            <a:extLst>
              <a:ext uri="{FF2B5EF4-FFF2-40B4-BE49-F238E27FC236}">
                <a16:creationId xmlns:a16="http://schemas.microsoft.com/office/drawing/2014/main" id="{859DBF79-127B-A22B-376D-36B9CDC8633A}"/>
              </a:ext>
            </a:extLst>
          </p:cNvPr>
          <p:cNvPicPr/>
          <p:nvPr/>
        </p:nvPicPr>
        <p:blipFill>
          <a:blip r:embed="rId5"/>
          <a:srcRect r="32974" b="2431"/>
          <a:stretch>
            <a:fillRect/>
          </a:stretch>
        </p:blipFill>
        <p:spPr>
          <a:xfrm>
            <a:off x="8096400" y="5820480"/>
            <a:ext cx="1125000" cy="421920"/>
          </a:xfrm>
          <a:prstGeom prst="rect">
            <a:avLst/>
          </a:prstGeom>
          <a:ln w="0">
            <a:noFill/>
          </a:ln>
        </p:spPr>
      </p:pic>
      <p:pic>
        <p:nvPicPr>
          <p:cNvPr id="6" name="Google Shape;156;p28">
            <a:extLst>
              <a:ext uri="{FF2B5EF4-FFF2-40B4-BE49-F238E27FC236}">
                <a16:creationId xmlns:a16="http://schemas.microsoft.com/office/drawing/2014/main" id="{7A647BBC-7E10-3A01-82B8-3985EEB2372F}"/>
              </a:ext>
            </a:extLst>
          </p:cNvPr>
          <p:cNvPicPr/>
          <p:nvPr/>
        </p:nvPicPr>
        <p:blipFill>
          <a:blip r:embed="rId6"/>
          <a:stretch>
            <a:fillRect/>
          </a:stretch>
        </p:blipFill>
        <p:spPr>
          <a:xfrm>
            <a:off x="9088200" y="5819760"/>
            <a:ext cx="1016640" cy="422640"/>
          </a:xfrm>
          <a:prstGeom prst="rect">
            <a:avLst/>
          </a:prstGeom>
          <a:ln w="0">
            <a:noFill/>
          </a:ln>
        </p:spPr>
      </p:pic>
      <p:pic>
        <p:nvPicPr>
          <p:cNvPr id="7" name="Google Shape;157;p28">
            <a:extLst>
              <a:ext uri="{FF2B5EF4-FFF2-40B4-BE49-F238E27FC236}">
                <a16:creationId xmlns:a16="http://schemas.microsoft.com/office/drawing/2014/main" id="{4E90083C-4249-188D-4A5C-C33CF6073782}"/>
              </a:ext>
            </a:extLst>
          </p:cNvPr>
          <p:cNvPicPr/>
          <p:nvPr/>
        </p:nvPicPr>
        <p:blipFill>
          <a:blip r:embed="rId7"/>
          <a:stretch>
            <a:fillRect/>
          </a:stretch>
        </p:blipFill>
        <p:spPr>
          <a:xfrm>
            <a:off x="10195200" y="5802840"/>
            <a:ext cx="793080" cy="422640"/>
          </a:xfrm>
          <a:prstGeom prst="rect">
            <a:avLst/>
          </a:prstGeom>
          <a:ln w="0">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 name="Google Shape;574;p45">
            <a:extLst>
              <a:ext uri="{FF2B5EF4-FFF2-40B4-BE49-F238E27FC236}">
                <a16:creationId xmlns:a16="http://schemas.microsoft.com/office/drawing/2014/main" id="{C0F147EB-46E3-D598-9F5A-A60A9D73D659}"/>
              </a:ext>
            </a:extLst>
          </p:cNvPr>
          <p:cNvSpPr/>
          <p:nvPr/>
        </p:nvSpPr>
        <p:spPr>
          <a:xfrm>
            <a:off x="-2" y="281367"/>
            <a:ext cx="11509515" cy="962046"/>
          </a:xfrm>
          <a:prstGeom prst="rect">
            <a:avLst/>
          </a:prstGeom>
          <a:solidFill>
            <a:srgbClr val="C84C58"/>
          </a:solidFill>
          <a:ln w="25400" cap="flat" cmpd="sng">
            <a:solidFill>
              <a:schemeClr val="bg1">
                <a:lumMod val="75000"/>
              </a:schemeClr>
            </a:solidFill>
            <a:prstDash val="solid"/>
            <a:miter lim="8000"/>
            <a:headEnd type="none" w="sm" len="sm"/>
            <a:tailEnd type="none" w="sm" len="sm"/>
          </a:ln>
        </p:spPr>
        <p:txBody>
          <a:bodyPr spcFirstLastPara="1" wrap="square" lIns="91433" tIns="91433" rIns="91433" bIns="91433" anchor="ctr" anchorCtr="0">
            <a:noAutofit/>
          </a:bodyPr>
          <a:lstStyle/>
          <a:p>
            <a:endParaRPr sz="2400"/>
          </a:p>
        </p:txBody>
      </p:sp>
      <p:sp>
        <p:nvSpPr>
          <p:cNvPr id="808" name="Google Shape;573;p45">
            <a:extLst>
              <a:ext uri="{FF2B5EF4-FFF2-40B4-BE49-F238E27FC236}">
                <a16:creationId xmlns:a16="http://schemas.microsoft.com/office/drawing/2014/main" id="{5D54D503-9778-01D2-A10B-CB0742B3E9D3}"/>
              </a:ext>
            </a:extLst>
          </p:cNvPr>
          <p:cNvSpPr/>
          <p:nvPr/>
        </p:nvSpPr>
        <p:spPr>
          <a:xfrm rot="5400000">
            <a:off x="5133106" y="-5133109"/>
            <a:ext cx="906137" cy="11172355"/>
          </a:xfrm>
          <a:prstGeom prst="rect">
            <a:avLst/>
          </a:prstGeom>
          <a:solidFill>
            <a:srgbClr val="974149"/>
          </a:solidFill>
          <a:ln w="25400" cap="flat" cmpd="sng">
            <a:solidFill>
              <a:schemeClr val="bg2"/>
            </a:solidFill>
            <a:prstDash val="solid"/>
            <a:miter lim="8000"/>
            <a:headEnd type="none" w="sm" len="sm"/>
            <a:tailEnd type="none" w="sm" len="sm"/>
          </a:ln>
        </p:spPr>
        <p:txBody>
          <a:bodyPr spcFirstLastPara="1" wrap="square" lIns="91433" tIns="91433" rIns="91433" bIns="91433" anchor="ctr" anchorCtr="0">
            <a:noAutofit/>
          </a:bodyPr>
          <a:lstStyle/>
          <a:p>
            <a:endParaRPr sz="2400"/>
          </a:p>
        </p:txBody>
      </p:sp>
      <p:sp>
        <p:nvSpPr>
          <p:cNvPr id="745" name="Title 1"/>
          <p:cNvSpPr/>
          <p:nvPr/>
        </p:nvSpPr>
        <p:spPr>
          <a:xfrm>
            <a:off x="1396098" y="170640"/>
            <a:ext cx="9776255" cy="790560"/>
          </a:xfrm>
          <a:prstGeom prst="rect">
            <a:avLst/>
          </a:prstGeom>
          <a:noFill/>
          <a:ln w="0">
            <a:noFill/>
          </a:ln>
        </p:spPr>
        <p:style>
          <a:lnRef idx="0">
            <a:srgbClr val="FFFFFF"/>
          </a:lnRef>
          <a:fillRef idx="0">
            <a:srgbClr val="FFFFFF"/>
          </a:fillRef>
          <a:effectRef idx="0">
            <a:srgbClr val="FFFFFF"/>
          </a:effectRef>
          <a:fontRef idx="minor"/>
        </p:style>
        <p:txBody>
          <a:bodyPr lIns="90000" tIns="45000" rIns="90000" bIns="45000" anchor="t">
            <a:noAutofit/>
          </a:bodyPr>
          <a:lstStyle/>
          <a:p>
            <a:pPr algn="ctr">
              <a:lnSpc>
                <a:spcPct val="100000"/>
              </a:lnSpc>
              <a:buNone/>
            </a:pPr>
            <a:r>
              <a:rPr lang="en-US" sz="4400" b="0" strike="noStrike" spc="-1" dirty="0">
                <a:solidFill>
                  <a:schemeClr val="bg1"/>
                </a:solidFill>
                <a:latin typeface="Aileron Black"/>
                <a:ea typeface="Arial" panose="020B0604020202020204"/>
              </a:rPr>
              <a:t>Daftar </a:t>
            </a:r>
            <a:r>
              <a:rPr lang="en-US" sz="4400" b="0" strike="noStrike" spc="-1" dirty="0" err="1">
                <a:solidFill>
                  <a:schemeClr val="bg1"/>
                </a:solidFill>
                <a:latin typeface="Aileron Black"/>
                <a:ea typeface="Arial" panose="020B0604020202020204"/>
              </a:rPr>
              <a:t>Produk</a:t>
            </a:r>
            <a:r>
              <a:rPr lang="en-US" sz="4400" b="0" strike="noStrike" spc="-1" dirty="0">
                <a:solidFill>
                  <a:schemeClr val="bg1"/>
                </a:solidFill>
                <a:latin typeface="Aileron Black"/>
                <a:ea typeface="Arial" panose="020B0604020202020204"/>
              </a:rPr>
              <a:t> Hasil </a:t>
            </a:r>
            <a:r>
              <a:rPr lang="en-US" sz="4400" b="0" strike="noStrike" spc="-1" dirty="0" err="1">
                <a:solidFill>
                  <a:schemeClr val="bg1"/>
                </a:solidFill>
                <a:latin typeface="Aileron Black"/>
                <a:ea typeface="Arial" panose="020B0604020202020204"/>
              </a:rPr>
              <a:t>Riset</a:t>
            </a:r>
            <a:r>
              <a:rPr lang="en-US" sz="4400" b="0" strike="noStrike" spc="-1" dirty="0">
                <a:solidFill>
                  <a:schemeClr val="bg1"/>
                </a:solidFill>
                <a:latin typeface="Aileron Black"/>
                <a:ea typeface="Arial" panose="020B0604020202020204"/>
              </a:rPr>
              <a:t> (1987 </a:t>
            </a:r>
            <a:r>
              <a:rPr lang="en-US" sz="4400" b="0" strike="noStrike" spc="-1" dirty="0" err="1">
                <a:solidFill>
                  <a:schemeClr val="bg1"/>
                </a:solidFill>
                <a:latin typeface="Aileron Black"/>
                <a:ea typeface="Arial" panose="020B0604020202020204"/>
              </a:rPr>
              <a:t>s.d</a:t>
            </a:r>
            <a:r>
              <a:rPr lang="en-US" sz="4400" b="0" strike="noStrike" spc="-1" dirty="0">
                <a:solidFill>
                  <a:schemeClr val="bg1"/>
                </a:solidFill>
                <a:latin typeface="Aileron Black"/>
                <a:ea typeface="Arial" panose="020B0604020202020204"/>
              </a:rPr>
              <a:t> 2022)</a:t>
            </a:r>
            <a:endParaRPr lang="en-US" sz="4400" b="0" strike="noStrike" spc="-1" dirty="0">
              <a:solidFill>
                <a:schemeClr val="bg1"/>
              </a:solidFill>
              <a:latin typeface="Arial" panose="020B0604020202020204"/>
            </a:endParaRPr>
          </a:p>
        </p:txBody>
      </p:sp>
      <p:sp>
        <p:nvSpPr>
          <p:cNvPr id="746" name="Google Shape;183;p31"/>
          <p:cNvSpPr/>
          <p:nvPr/>
        </p:nvSpPr>
        <p:spPr>
          <a:xfrm>
            <a:off x="1068840" y="1639800"/>
            <a:ext cx="4753440" cy="4875120"/>
          </a:xfrm>
          <a:prstGeom prst="rect">
            <a:avLst/>
          </a:prstGeom>
          <a:noFill/>
          <a:ln w="0">
            <a:noFill/>
          </a:ln>
        </p:spPr>
        <p:style>
          <a:lnRef idx="0">
            <a:srgbClr val="FFFFFF"/>
          </a:lnRef>
          <a:fillRef idx="0">
            <a:srgbClr val="FFFFFF"/>
          </a:fillRef>
          <a:effectRef idx="0">
            <a:srgbClr val="FFFFFF"/>
          </a:effectRef>
          <a:fontRef idx="minor"/>
        </p:style>
        <p:txBody>
          <a:bodyPr lIns="68400" tIns="34200" rIns="68400" bIns="34200" anchor="t">
            <a:noAutofit/>
          </a:bodyPr>
          <a:lstStyle/>
          <a:p>
            <a:pPr>
              <a:lnSpc>
                <a:spcPct val="100000"/>
              </a:lnSpc>
              <a:buNone/>
              <a:tabLst>
                <a:tab pos="0" algn="l"/>
              </a:tabLst>
            </a:pPr>
            <a:r>
              <a:rPr lang="en-ID" sz="2400" b="0" strike="noStrike" spc="-1" dirty="0" err="1">
                <a:solidFill>
                  <a:srgbClr val="000000"/>
                </a:solidFill>
                <a:latin typeface="Arial" panose="020B0604020202020204"/>
                <a:ea typeface="Arial" panose="020B0604020202020204"/>
              </a:rPr>
              <a:t>Sistem</a:t>
            </a:r>
            <a:r>
              <a:rPr lang="en-ID" sz="2400" b="0" strike="noStrike" spc="-1" dirty="0">
                <a:solidFill>
                  <a:srgbClr val="000000"/>
                </a:solidFill>
                <a:latin typeface="Arial" panose="020B0604020202020204"/>
                <a:ea typeface="Arial" panose="020B0604020202020204"/>
              </a:rPr>
              <a:t> </a:t>
            </a:r>
            <a:r>
              <a:rPr lang="en-ID" sz="2400" b="0" strike="noStrike" spc="-1" dirty="0" err="1">
                <a:solidFill>
                  <a:srgbClr val="000000"/>
                </a:solidFill>
                <a:latin typeface="Arial" panose="020B0604020202020204"/>
                <a:ea typeface="Arial" panose="020B0604020202020204"/>
              </a:rPr>
              <a:t>analisa</a:t>
            </a:r>
            <a:r>
              <a:rPr lang="en-ID" sz="2400" b="0" strike="noStrike" spc="-1" dirty="0">
                <a:solidFill>
                  <a:srgbClr val="000000"/>
                </a:solidFill>
                <a:latin typeface="Arial" panose="020B0604020202020204"/>
                <a:ea typeface="Arial" panose="020B0604020202020204"/>
              </a:rPr>
              <a:t> </a:t>
            </a:r>
            <a:r>
              <a:rPr lang="en-ID" sz="2400" b="0" strike="noStrike" spc="-1" dirty="0" err="1">
                <a:solidFill>
                  <a:srgbClr val="000000"/>
                </a:solidFill>
                <a:latin typeface="Arial" panose="020B0604020202020204"/>
                <a:ea typeface="Arial" panose="020B0604020202020204"/>
              </a:rPr>
              <a:t>bahasa</a:t>
            </a:r>
            <a:r>
              <a:rPr lang="en-ID" sz="2400" b="0" strike="noStrike" spc="-1" dirty="0">
                <a:solidFill>
                  <a:srgbClr val="000000"/>
                </a:solidFill>
                <a:latin typeface="Arial" panose="020B0604020202020204"/>
                <a:ea typeface="Arial" panose="020B0604020202020204"/>
              </a:rPr>
              <a:t> Indonesia</a:t>
            </a:r>
            <a:endParaRPr lang="en-US" sz="2400" b="0" strike="noStrike" spc="-1" dirty="0">
              <a:latin typeface="Arial" panose="020B0604020202020204"/>
            </a:endParaRPr>
          </a:p>
          <a:p>
            <a:pPr>
              <a:lnSpc>
                <a:spcPct val="100000"/>
              </a:lnSpc>
              <a:buNone/>
              <a:tabLst>
                <a:tab pos="0" algn="l"/>
              </a:tabLst>
            </a:pPr>
            <a:endParaRPr lang="en-US" sz="2400" b="0" strike="noStrike" spc="-1" dirty="0">
              <a:latin typeface="Arial" panose="020B0604020202020204"/>
            </a:endParaRPr>
          </a:p>
          <a:p>
            <a:pPr>
              <a:lnSpc>
                <a:spcPct val="100000"/>
              </a:lnSpc>
              <a:buNone/>
              <a:tabLst>
                <a:tab pos="0" algn="l"/>
              </a:tabLst>
            </a:pPr>
            <a:r>
              <a:rPr lang="en-ID" sz="2400" b="0" strike="noStrike" spc="-1" dirty="0" err="1">
                <a:solidFill>
                  <a:srgbClr val="000000"/>
                </a:solidFill>
                <a:latin typeface="Arial" panose="020B0604020202020204"/>
                <a:ea typeface="Arial" panose="020B0604020202020204"/>
              </a:rPr>
              <a:t>Sistem</a:t>
            </a:r>
            <a:r>
              <a:rPr lang="en-ID" sz="2400" b="0" strike="noStrike" spc="-1" dirty="0">
                <a:solidFill>
                  <a:srgbClr val="000000"/>
                </a:solidFill>
                <a:latin typeface="Arial" panose="020B0604020202020204"/>
                <a:ea typeface="Arial" panose="020B0604020202020204"/>
              </a:rPr>
              <a:t> </a:t>
            </a:r>
            <a:r>
              <a:rPr lang="en-ID" sz="2400" b="0" strike="noStrike" spc="-1" dirty="0" err="1">
                <a:solidFill>
                  <a:srgbClr val="000000"/>
                </a:solidFill>
                <a:latin typeface="Arial" panose="020B0604020202020204"/>
                <a:ea typeface="Arial" panose="020B0604020202020204"/>
              </a:rPr>
              <a:t>generasi</a:t>
            </a:r>
            <a:r>
              <a:rPr lang="en-ID" sz="2400" b="0" strike="noStrike" spc="-1" dirty="0">
                <a:solidFill>
                  <a:srgbClr val="000000"/>
                </a:solidFill>
                <a:latin typeface="Arial" panose="020B0604020202020204"/>
                <a:ea typeface="Arial" panose="020B0604020202020204"/>
              </a:rPr>
              <a:t> </a:t>
            </a:r>
            <a:r>
              <a:rPr lang="en-ID" sz="2400" b="0" strike="noStrike" spc="-1" dirty="0" err="1">
                <a:solidFill>
                  <a:srgbClr val="000000"/>
                </a:solidFill>
                <a:latin typeface="Arial" panose="020B0604020202020204"/>
                <a:ea typeface="Arial" panose="020B0604020202020204"/>
              </a:rPr>
              <a:t>bahasa</a:t>
            </a:r>
            <a:r>
              <a:rPr lang="en-ID" sz="2400" b="0" strike="noStrike" spc="-1" dirty="0">
                <a:solidFill>
                  <a:srgbClr val="000000"/>
                </a:solidFill>
                <a:latin typeface="Arial" panose="020B0604020202020204"/>
                <a:ea typeface="Arial" panose="020B0604020202020204"/>
              </a:rPr>
              <a:t> Indonesia</a:t>
            </a:r>
            <a:endParaRPr lang="en-US" sz="2400" b="0" strike="noStrike" spc="-1" dirty="0">
              <a:latin typeface="Arial" panose="020B0604020202020204"/>
            </a:endParaRPr>
          </a:p>
          <a:p>
            <a:pPr>
              <a:lnSpc>
                <a:spcPct val="100000"/>
              </a:lnSpc>
              <a:buNone/>
              <a:tabLst>
                <a:tab pos="0" algn="l"/>
              </a:tabLst>
            </a:pPr>
            <a:endParaRPr lang="en-US" sz="2400" b="0" strike="noStrike" spc="-1" dirty="0">
              <a:latin typeface="Arial" panose="020B0604020202020204"/>
            </a:endParaRPr>
          </a:p>
          <a:p>
            <a:pPr>
              <a:lnSpc>
                <a:spcPct val="100000"/>
              </a:lnSpc>
              <a:buNone/>
              <a:tabLst>
                <a:tab pos="0" algn="l"/>
              </a:tabLst>
            </a:pPr>
            <a:r>
              <a:rPr lang="en-ID" sz="2400" b="0" strike="noStrike" spc="-1" dirty="0" err="1">
                <a:solidFill>
                  <a:srgbClr val="000000"/>
                </a:solidFill>
                <a:latin typeface="Arial" panose="020B0604020202020204"/>
                <a:ea typeface="Arial" panose="020B0604020202020204"/>
              </a:rPr>
              <a:t>Pemarkah</a:t>
            </a:r>
            <a:r>
              <a:rPr lang="en-ID" sz="2400" b="0" strike="noStrike" spc="-1" dirty="0">
                <a:solidFill>
                  <a:srgbClr val="000000"/>
                </a:solidFill>
                <a:latin typeface="Arial" panose="020B0604020202020204"/>
                <a:ea typeface="Arial" panose="020B0604020202020204"/>
              </a:rPr>
              <a:t> </a:t>
            </a:r>
            <a:r>
              <a:rPr lang="en-ID" sz="2400" b="0" strike="noStrike" spc="-1" dirty="0" err="1">
                <a:solidFill>
                  <a:srgbClr val="000000"/>
                </a:solidFill>
                <a:latin typeface="Arial" panose="020B0604020202020204"/>
                <a:ea typeface="Arial" panose="020B0604020202020204"/>
              </a:rPr>
              <a:t>jenis</a:t>
            </a:r>
            <a:r>
              <a:rPr lang="en-ID" sz="2400" b="0" strike="noStrike" spc="-1" dirty="0">
                <a:solidFill>
                  <a:srgbClr val="000000"/>
                </a:solidFill>
                <a:latin typeface="Arial" panose="020B0604020202020204"/>
                <a:ea typeface="Arial" panose="020B0604020202020204"/>
              </a:rPr>
              <a:t> kata (POS Tagger) </a:t>
            </a:r>
            <a:r>
              <a:rPr lang="en-ID" sz="2400" b="0" strike="noStrike" spc="-1" dirty="0" err="1">
                <a:solidFill>
                  <a:srgbClr val="000000"/>
                </a:solidFill>
                <a:latin typeface="Arial" panose="020B0604020202020204"/>
                <a:ea typeface="Arial" panose="020B0604020202020204"/>
              </a:rPr>
              <a:t>bahasa</a:t>
            </a:r>
            <a:r>
              <a:rPr lang="en-ID" sz="2400" b="0" strike="noStrike" spc="-1" dirty="0">
                <a:solidFill>
                  <a:srgbClr val="000000"/>
                </a:solidFill>
                <a:latin typeface="Arial" panose="020B0604020202020204"/>
                <a:ea typeface="Arial" panose="020B0604020202020204"/>
              </a:rPr>
              <a:t> Indonesia</a:t>
            </a:r>
            <a:endParaRPr lang="en-US" sz="2400" b="0" strike="noStrike" spc="-1" dirty="0">
              <a:latin typeface="Arial" panose="020B0604020202020204"/>
            </a:endParaRPr>
          </a:p>
          <a:p>
            <a:pPr>
              <a:lnSpc>
                <a:spcPct val="100000"/>
              </a:lnSpc>
              <a:buNone/>
              <a:tabLst>
                <a:tab pos="0" algn="l"/>
              </a:tabLst>
            </a:pPr>
            <a:endParaRPr lang="en-US" sz="2400" b="0" strike="noStrike" spc="-1" dirty="0">
              <a:latin typeface="Arial" panose="020B0604020202020204"/>
            </a:endParaRPr>
          </a:p>
          <a:p>
            <a:pPr>
              <a:lnSpc>
                <a:spcPct val="100000"/>
              </a:lnSpc>
              <a:buNone/>
              <a:tabLst>
                <a:tab pos="0" algn="l"/>
              </a:tabLst>
            </a:pPr>
            <a:r>
              <a:rPr lang="en-ID" sz="2400" b="0" strike="noStrike" spc="-1" dirty="0" err="1">
                <a:solidFill>
                  <a:srgbClr val="000000"/>
                </a:solidFill>
                <a:latin typeface="Arial" panose="020B0604020202020204"/>
                <a:ea typeface="Arial" panose="020B0604020202020204"/>
              </a:rPr>
              <a:t>Sistem</a:t>
            </a:r>
            <a:r>
              <a:rPr lang="en-ID" sz="2400" b="0" strike="noStrike" spc="-1" dirty="0">
                <a:solidFill>
                  <a:srgbClr val="000000"/>
                </a:solidFill>
                <a:latin typeface="Arial" panose="020B0604020202020204"/>
                <a:ea typeface="Arial" panose="020B0604020202020204"/>
              </a:rPr>
              <a:t> </a:t>
            </a:r>
            <a:r>
              <a:rPr lang="en-ID" sz="2400" b="0" strike="noStrike" spc="-1" dirty="0" err="1">
                <a:solidFill>
                  <a:srgbClr val="000000"/>
                </a:solidFill>
                <a:latin typeface="Arial" panose="020B0604020202020204"/>
                <a:ea typeface="Arial" panose="020B0604020202020204"/>
              </a:rPr>
              <a:t>penerjemah</a:t>
            </a:r>
            <a:r>
              <a:rPr lang="en-ID" sz="2400" b="0" strike="noStrike" spc="-1" dirty="0">
                <a:solidFill>
                  <a:srgbClr val="000000"/>
                </a:solidFill>
                <a:latin typeface="Arial" panose="020B0604020202020204"/>
                <a:ea typeface="Arial" panose="020B0604020202020204"/>
              </a:rPr>
              <a:t> </a:t>
            </a:r>
            <a:r>
              <a:rPr lang="en-ID" sz="2400" b="0" strike="noStrike" spc="-1" dirty="0" err="1">
                <a:solidFill>
                  <a:srgbClr val="000000"/>
                </a:solidFill>
                <a:latin typeface="Arial" panose="020B0604020202020204"/>
                <a:ea typeface="Arial" panose="020B0604020202020204"/>
              </a:rPr>
              <a:t>teks</a:t>
            </a:r>
            <a:r>
              <a:rPr lang="en-ID" sz="2400" b="0" strike="noStrike" spc="-1" dirty="0">
                <a:solidFill>
                  <a:srgbClr val="000000"/>
                </a:solidFill>
                <a:latin typeface="Arial" panose="020B0604020202020204"/>
                <a:ea typeface="Arial" panose="020B0604020202020204"/>
              </a:rPr>
              <a:t> </a:t>
            </a:r>
            <a:r>
              <a:rPr lang="en-ID" sz="2400" b="0" strike="noStrike" spc="-1" dirty="0" err="1">
                <a:solidFill>
                  <a:srgbClr val="000000"/>
                </a:solidFill>
                <a:latin typeface="Arial" panose="020B0604020202020204"/>
                <a:ea typeface="Arial" panose="020B0604020202020204"/>
              </a:rPr>
              <a:t>bahasa</a:t>
            </a:r>
            <a:r>
              <a:rPr lang="en-ID" sz="2400" b="0" strike="noStrike" spc="-1" dirty="0">
                <a:solidFill>
                  <a:srgbClr val="000000"/>
                </a:solidFill>
                <a:latin typeface="Arial" panose="020B0604020202020204"/>
                <a:ea typeface="Arial" panose="020B0604020202020204"/>
              </a:rPr>
              <a:t> </a:t>
            </a:r>
            <a:r>
              <a:rPr lang="en-ID" sz="2400" b="0" strike="noStrike" spc="-1" dirty="0" err="1">
                <a:solidFill>
                  <a:srgbClr val="000000"/>
                </a:solidFill>
                <a:latin typeface="Arial" panose="020B0604020202020204"/>
                <a:ea typeface="Arial" panose="020B0604020202020204"/>
              </a:rPr>
              <a:t>Inggris</a:t>
            </a:r>
            <a:r>
              <a:rPr lang="en-ID" sz="2400" b="0" strike="noStrike" spc="-1" dirty="0">
                <a:solidFill>
                  <a:srgbClr val="000000"/>
                </a:solidFill>
                <a:latin typeface="Arial" panose="020B0604020202020204"/>
                <a:ea typeface="Arial" panose="020B0604020202020204"/>
              </a:rPr>
              <a:t> – </a:t>
            </a:r>
            <a:r>
              <a:rPr lang="en-ID" sz="2400" b="0" strike="noStrike" spc="-1" dirty="0" err="1">
                <a:solidFill>
                  <a:srgbClr val="000000"/>
                </a:solidFill>
                <a:latin typeface="Arial" panose="020B0604020202020204"/>
                <a:ea typeface="Arial" panose="020B0604020202020204"/>
              </a:rPr>
              <a:t>bahasa</a:t>
            </a:r>
            <a:r>
              <a:rPr lang="en-ID" sz="2400" b="0" strike="noStrike" spc="-1" dirty="0">
                <a:solidFill>
                  <a:srgbClr val="000000"/>
                </a:solidFill>
                <a:latin typeface="Arial" panose="020B0604020202020204"/>
                <a:ea typeface="Arial" panose="020B0604020202020204"/>
              </a:rPr>
              <a:t> Indonesia</a:t>
            </a:r>
            <a:endParaRPr lang="en-US" sz="2400" b="0" strike="noStrike" spc="-1" dirty="0">
              <a:latin typeface="Arial" panose="020B0604020202020204"/>
            </a:endParaRPr>
          </a:p>
          <a:p>
            <a:pPr>
              <a:lnSpc>
                <a:spcPct val="100000"/>
              </a:lnSpc>
              <a:buNone/>
              <a:tabLst>
                <a:tab pos="0" algn="l"/>
              </a:tabLst>
            </a:pPr>
            <a:endParaRPr lang="en-US" sz="2400" b="0" strike="noStrike" spc="-1" dirty="0">
              <a:latin typeface="Arial" panose="020B0604020202020204"/>
            </a:endParaRPr>
          </a:p>
          <a:p>
            <a:pPr>
              <a:lnSpc>
                <a:spcPct val="100000"/>
              </a:lnSpc>
              <a:buNone/>
              <a:tabLst>
                <a:tab pos="0" algn="l"/>
              </a:tabLst>
            </a:pPr>
            <a:r>
              <a:rPr lang="en-ID" sz="2400" b="0" strike="noStrike" spc="-1" dirty="0">
                <a:solidFill>
                  <a:srgbClr val="000000"/>
                </a:solidFill>
                <a:latin typeface="Arial" panose="020B0604020202020204"/>
                <a:ea typeface="Arial" panose="020B0604020202020204"/>
              </a:rPr>
              <a:t>ILVC – Indonesian Linux Voice Command</a:t>
            </a:r>
            <a:endParaRPr lang="en-US" sz="2400" b="0" strike="noStrike" spc="-1" dirty="0">
              <a:latin typeface="Arial" panose="020B0604020202020204"/>
            </a:endParaRPr>
          </a:p>
        </p:txBody>
      </p:sp>
      <p:sp>
        <p:nvSpPr>
          <p:cNvPr id="747" name="Google Shape;183;p31"/>
          <p:cNvSpPr/>
          <p:nvPr/>
        </p:nvSpPr>
        <p:spPr>
          <a:xfrm>
            <a:off x="7010280" y="1639800"/>
            <a:ext cx="4851720" cy="5047560"/>
          </a:xfrm>
          <a:prstGeom prst="rect">
            <a:avLst/>
          </a:prstGeom>
          <a:noFill/>
          <a:ln w="0">
            <a:noFill/>
          </a:ln>
        </p:spPr>
        <p:style>
          <a:lnRef idx="0">
            <a:srgbClr val="FFFFFF"/>
          </a:lnRef>
          <a:fillRef idx="0">
            <a:srgbClr val="FFFFFF"/>
          </a:fillRef>
          <a:effectRef idx="0">
            <a:srgbClr val="FFFFFF"/>
          </a:effectRef>
          <a:fontRef idx="minor"/>
        </p:style>
        <p:txBody>
          <a:bodyPr lIns="68400" tIns="34200" rIns="68400" bIns="34200" anchor="t">
            <a:noAutofit/>
          </a:bodyPr>
          <a:lstStyle/>
          <a:p>
            <a:pPr>
              <a:lnSpc>
                <a:spcPct val="100000"/>
              </a:lnSpc>
              <a:buNone/>
              <a:tabLst>
                <a:tab pos="0" algn="l"/>
              </a:tabLst>
            </a:pPr>
            <a:r>
              <a:rPr lang="en-ID" sz="2400" b="0" strike="noStrike" spc="-1" dirty="0" err="1">
                <a:solidFill>
                  <a:srgbClr val="000000"/>
                </a:solidFill>
                <a:latin typeface="Arial" panose="020B0604020202020204"/>
                <a:ea typeface="Arial" panose="020B0604020202020204"/>
              </a:rPr>
              <a:t>LiSan</a:t>
            </a:r>
            <a:r>
              <a:rPr lang="en-ID" sz="2400" b="0" strike="noStrike" spc="-1" dirty="0">
                <a:solidFill>
                  <a:srgbClr val="000000"/>
                </a:solidFill>
                <a:latin typeface="Arial" panose="020B0604020202020204"/>
                <a:ea typeface="Arial" panose="020B0604020202020204"/>
              </a:rPr>
              <a:t> – Linux </a:t>
            </a:r>
            <a:r>
              <a:rPr lang="en-ID" sz="2400" b="0" strike="noStrike" spc="-1" dirty="0" err="1">
                <a:solidFill>
                  <a:srgbClr val="000000"/>
                </a:solidFill>
                <a:latin typeface="Arial" panose="020B0604020202020204"/>
                <a:ea typeface="Arial" panose="020B0604020202020204"/>
              </a:rPr>
              <a:t>dengan</a:t>
            </a:r>
            <a:r>
              <a:rPr lang="en-ID" sz="2400" b="0" strike="noStrike" spc="-1" dirty="0">
                <a:solidFill>
                  <a:srgbClr val="000000"/>
                </a:solidFill>
                <a:latin typeface="Arial" panose="020B0604020202020204"/>
                <a:ea typeface="Arial" panose="020B0604020202020204"/>
              </a:rPr>
              <a:t> </a:t>
            </a:r>
            <a:r>
              <a:rPr lang="en-ID" sz="2400" b="0" strike="noStrike" spc="-1" dirty="0" err="1">
                <a:solidFill>
                  <a:srgbClr val="000000"/>
                </a:solidFill>
                <a:latin typeface="Arial" panose="020B0604020202020204"/>
                <a:ea typeface="Arial" panose="020B0604020202020204"/>
              </a:rPr>
              <a:t>liSan</a:t>
            </a:r>
            <a:endParaRPr lang="en-US" sz="2400" b="0" strike="noStrike" spc="-1" dirty="0">
              <a:latin typeface="Arial" panose="020B0604020202020204"/>
            </a:endParaRPr>
          </a:p>
          <a:p>
            <a:pPr>
              <a:lnSpc>
                <a:spcPct val="100000"/>
              </a:lnSpc>
              <a:buNone/>
              <a:tabLst>
                <a:tab pos="0" algn="l"/>
              </a:tabLst>
            </a:pPr>
            <a:endParaRPr lang="en-US" sz="1400" b="0" strike="noStrike" spc="-1" dirty="0">
              <a:latin typeface="Arial" panose="020B0604020202020204"/>
            </a:endParaRPr>
          </a:p>
          <a:p>
            <a:pPr>
              <a:lnSpc>
                <a:spcPct val="100000"/>
              </a:lnSpc>
              <a:buNone/>
              <a:tabLst>
                <a:tab pos="0" algn="l"/>
              </a:tabLst>
            </a:pPr>
            <a:r>
              <a:rPr lang="en-ID" sz="2400" b="0" strike="noStrike" spc="-1" dirty="0" err="1">
                <a:solidFill>
                  <a:srgbClr val="000000"/>
                </a:solidFill>
                <a:latin typeface="Arial" panose="020B0604020202020204"/>
                <a:ea typeface="Arial" panose="020B0604020202020204"/>
              </a:rPr>
              <a:t>Perisalah</a:t>
            </a:r>
            <a:endParaRPr lang="en-US" sz="2400" spc="-1" dirty="0">
              <a:solidFill>
                <a:srgbClr val="000000"/>
              </a:solidFill>
              <a:latin typeface="Arial" panose="020B0604020202020204"/>
              <a:ea typeface="Arial" panose="020B0604020202020204"/>
            </a:endParaRPr>
          </a:p>
          <a:p>
            <a:pPr>
              <a:lnSpc>
                <a:spcPct val="100000"/>
              </a:lnSpc>
              <a:buNone/>
              <a:tabLst>
                <a:tab pos="0" algn="l"/>
              </a:tabLst>
            </a:pPr>
            <a:endParaRPr lang="en-US" sz="1400" b="0" strike="noStrike" spc="-1" dirty="0">
              <a:latin typeface="Arial" panose="020B0604020202020204"/>
            </a:endParaRPr>
          </a:p>
          <a:p>
            <a:pPr>
              <a:lnSpc>
                <a:spcPct val="100000"/>
              </a:lnSpc>
              <a:buNone/>
              <a:tabLst>
                <a:tab pos="0" algn="l"/>
              </a:tabLst>
            </a:pPr>
            <a:endParaRPr lang="en-US" sz="2400" b="0" strike="noStrike" spc="-1" dirty="0">
              <a:latin typeface="Arial" panose="020B0604020202020204"/>
            </a:endParaRPr>
          </a:p>
          <a:p>
            <a:pPr>
              <a:lnSpc>
                <a:spcPct val="100000"/>
              </a:lnSpc>
              <a:buNone/>
              <a:tabLst>
                <a:tab pos="0" algn="l"/>
              </a:tabLst>
            </a:pPr>
            <a:r>
              <a:rPr lang="en-ID" sz="2400" b="0" strike="noStrike" spc="-1" dirty="0" err="1">
                <a:solidFill>
                  <a:srgbClr val="000000"/>
                </a:solidFill>
                <a:latin typeface="Arial" panose="020B0604020202020204"/>
                <a:ea typeface="Arial" panose="020B0604020202020204"/>
              </a:rPr>
              <a:t>Sistem</a:t>
            </a:r>
            <a:r>
              <a:rPr lang="en-ID" sz="2400" b="0" strike="noStrike" spc="-1" dirty="0">
                <a:solidFill>
                  <a:srgbClr val="000000"/>
                </a:solidFill>
                <a:latin typeface="Arial" panose="020B0604020202020204"/>
                <a:ea typeface="Arial" panose="020B0604020202020204"/>
              </a:rPr>
              <a:t> Speech-to-Speech Translation (S2ST)</a:t>
            </a:r>
            <a:endParaRPr lang="en-US" sz="2400" b="0" strike="noStrike" spc="-1" dirty="0">
              <a:latin typeface="Arial" panose="020B0604020202020204"/>
            </a:endParaRPr>
          </a:p>
          <a:p>
            <a:pPr>
              <a:lnSpc>
                <a:spcPct val="100000"/>
              </a:lnSpc>
              <a:buNone/>
              <a:tabLst>
                <a:tab pos="0" algn="l"/>
              </a:tabLst>
            </a:pPr>
            <a:endParaRPr lang="en-ID" sz="1600" b="0" u="sng" strike="noStrike" spc="-1" dirty="0">
              <a:solidFill>
                <a:srgbClr val="0563C1"/>
              </a:solidFill>
              <a:latin typeface="Arial" panose="020B0604020202020204"/>
            </a:endParaRPr>
          </a:p>
          <a:p>
            <a:pPr>
              <a:lnSpc>
                <a:spcPct val="100000"/>
              </a:lnSpc>
              <a:buNone/>
              <a:tabLst>
                <a:tab pos="0" algn="l"/>
              </a:tabLst>
            </a:pPr>
            <a:endParaRPr lang="en-US" sz="1600" b="0" strike="noStrike" spc="-1" dirty="0">
              <a:latin typeface="Arial" panose="020B0604020202020204"/>
            </a:endParaRPr>
          </a:p>
          <a:p>
            <a:pPr>
              <a:lnSpc>
                <a:spcPct val="100000"/>
              </a:lnSpc>
              <a:buNone/>
              <a:tabLst>
                <a:tab pos="0" algn="l"/>
              </a:tabLst>
            </a:pPr>
            <a:r>
              <a:rPr lang="en-ID" sz="2400" b="0" strike="noStrike" spc="-1" dirty="0">
                <a:solidFill>
                  <a:srgbClr val="000000"/>
                </a:solidFill>
                <a:latin typeface="Arial" panose="020B0604020202020204"/>
                <a:ea typeface="Arial" panose="020B0604020202020204"/>
              </a:rPr>
              <a:t>Platform </a:t>
            </a:r>
            <a:r>
              <a:rPr lang="en-ID" sz="2400" b="0" strike="noStrike" spc="-1" dirty="0" err="1">
                <a:solidFill>
                  <a:srgbClr val="000000"/>
                </a:solidFill>
                <a:latin typeface="Arial" panose="020B0604020202020204"/>
                <a:ea typeface="Arial" panose="020B0604020202020204"/>
              </a:rPr>
              <a:t>pengembangan</a:t>
            </a:r>
            <a:r>
              <a:rPr lang="en-ID" sz="2400" b="0" strike="noStrike" spc="-1" dirty="0">
                <a:solidFill>
                  <a:srgbClr val="000000"/>
                </a:solidFill>
                <a:latin typeface="Arial" panose="020B0604020202020204"/>
                <a:ea typeface="Arial" panose="020B0604020202020204"/>
              </a:rPr>
              <a:t> Chatbot</a:t>
            </a:r>
            <a:endParaRPr lang="en-US" sz="2400" b="0" strike="noStrike" spc="-1" dirty="0">
              <a:latin typeface="Arial" panose="020B0604020202020204"/>
            </a:endParaRPr>
          </a:p>
          <a:p>
            <a:pPr>
              <a:lnSpc>
                <a:spcPct val="100000"/>
              </a:lnSpc>
              <a:buNone/>
              <a:tabLst>
                <a:tab pos="0" algn="l"/>
              </a:tabLst>
            </a:pPr>
            <a:endParaRPr lang="en-US" sz="1600" b="0" strike="noStrike" spc="-1" dirty="0">
              <a:latin typeface="Arial" panose="020B0604020202020204"/>
            </a:endParaRPr>
          </a:p>
          <a:p>
            <a:pPr>
              <a:lnSpc>
                <a:spcPct val="100000"/>
              </a:lnSpc>
              <a:buNone/>
              <a:tabLst>
                <a:tab pos="0" algn="l"/>
              </a:tabLst>
            </a:pPr>
            <a:endParaRPr lang="en-US" sz="1400" b="0" strike="noStrike" spc="-1" dirty="0">
              <a:latin typeface="Arial" panose="020B0604020202020204"/>
            </a:endParaRPr>
          </a:p>
          <a:p>
            <a:pPr>
              <a:lnSpc>
                <a:spcPct val="100000"/>
              </a:lnSpc>
              <a:buNone/>
              <a:tabLst>
                <a:tab pos="0" algn="l"/>
              </a:tabLst>
            </a:pPr>
            <a:r>
              <a:rPr lang="en-ID" sz="2400" b="0" strike="noStrike" spc="-1" dirty="0">
                <a:solidFill>
                  <a:srgbClr val="000000"/>
                </a:solidFill>
                <a:latin typeface="Arial" panose="020B0604020202020204"/>
                <a:ea typeface="Arial" panose="020B0604020202020204"/>
              </a:rPr>
              <a:t>Automatic Speech Recognition (ASR) </a:t>
            </a:r>
            <a:r>
              <a:rPr lang="en-ID" sz="2400" b="0" strike="noStrike" spc="-1" dirty="0" err="1">
                <a:solidFill>
                  <a:srgbClr val="000000"/>
                </a:solidFill>
                <a:latin typeface="Arial" panose="020B0604020202020204"/>
                <a:ea typeface="Arial" panose="020B0604020202020204"/>
              </a:rPr>
              <a:t>Medis</a:t>
            </a:r>
            <a:endParaRPr lang="en-US" sz="2400" b="0" strike="noStrike" spc="-1" dirty="0">
              <a:latin typeface="Arial" panose="020B0604020202020204"/>
            </a:endParaRPr>
          </a:p>
        </p:txBody>
      </p:sp>
      <p:sp>
        <p:nvSpPr>
          <p:cNvPr id="748" name="Google Shape;183;p31"/>
          <p:cNvSpPr/>
          <p:nvPr/>
        </p:nvSpPr>
        <p:spPr>
          <a:xfrm>
            <a:off x="374040" y="1639800"/>
            <a:ext cx="921960" cy="4542120"/>
          </a:xfrm>
          <a:prstGeom prst="rect">
            <a:avLst/>
          </a:prstGeom>
          <a:noFill/>
          <a:ln w="0">
            <a:noFill/>
          </a:ln>
        </p:spPr>
        <p:style>
          <a:lnRef idx="0">
            <a:srgbClr val="FFFFFF"/>
          </a:lnRef>
          <a:fillRef idx="0">
            <a:srgbClr val="FFFFFF"/>
          </a:fillRef>
          <a:effectRef idx="0">
            <a:srgbClr val="FFFFFF"/>
          </a:effectRef>
          <a:fontRef idx="minor"/>
        </p:style>
        <p:txBody>
          <a:bodyPr lIns="68400" tIns="34200" rIns="68400" bIns="34200" anchor="t">
            <a:noAutofit/>
          </a:bodyPr>
          <a:lstStyle/>
          <a:p>
            <a:pPr>
              <a:lnSpc>
                <a:spcPct val="100000"/>
              </a:lnSpc>
              <a:buNone/>
              <a:tabLst>
                <a:tab pos="0" algn="l"/>
              </a:tabLst>
            </a:pPr>
            <a:r>
              <a:rPr lang="en-ID" sz="2400" b="1" strike="noStrike" spc="-1">
                <a:solidFill>
                  <a:srgbClr val="C00000"/>
                </a:solidFill>
                <a:latin typeface="Arial" panose="020B0604020202020204"/>
                <a:ea typeface="Arial" panose="020B0604020202020204"/>
              </a:rPr>
              <a:t>01</a:t>
            </a:r>
            <a:endParaRPr lang="en-US" sz="2400" b="0" strike="noStrike" spc="-1">
              <a:latin typeface="Arial" panose="020B0604020202020204"/>
            </a:endParaRPr>
          </a:p>
          <a:p>
            <a:pPr>
              <a:lnSpc>
                <a:spcPct val="100000"/>
              </a:lnSpc>
              <a:buNone/>
              <a:tabLst>
                <a:tab pos="0" algn="l"/>
              </a:tabLst>
            </a:pPr>
            <a:endParaRPr lang="en-US" sz="2400" b="0" strike="noStrike" spc="-1">
              <a:latin typeface="Arial" panose="020B0604020202020204"/>
            </a:endParaRPr>
          </a:p>
          <a:p>
            <a:pPr>
              <a:lnSpc>
                <a:spcPct val="100000"/>
              </a:lnSpc>
              <a:buNone/>
              <a:tabLst>
                <a:tab pos="0" algn="l"/>
              </a:tabLst>
            </a:pPr>
            <a:r>
              <a:rPr lang="en-ID" sz="2400" b="1" strike="noStrike" spc="-1">
                <a:solidFill>
                  <a:srgbClr val="C00000"/>
                </a:solidFill>
                <a:latin typeface="Arial" panose="020B0604020202020204"/>
                <a:ea typeface="Arial" panose="020B0604020202020204"/>
              </a:rPr>
              <a:t>02</a:t>
            </a:r>
            <a:endParaRPr lang="en-US" sz="2400" b="0" strike="noStrike" spc="-1">
              <a:latin typeface="Arial" panose="020B0604020202020204"/>
            </a:endParaRPr>
          </a:p>
          <a:p>
            <a:pPr>
              <a:lnSpc>
                <a:spcPct val="100000"/>
              </a:lnSpc>
              <a:buNone/>
              <a:tabLst>
                <a:tab pos="0" algn="l"/>
              </a:tabLst>
            </a:pPr>
            <a:endParaRPr lang="en-US" sz="2400" b="0" strike="noStrike" spc="-1">
              <a:latin typeface="Arial" panose="020B0604020202020204"/>
            </a:endParaRPr>
          </a:p>
          <a:p>
            <a:pPr>
              <a:lnSpc>
                <a:spcPct val="100000"/>
              </a:lnSpc>
              <a:buNone/>
              <a:tabLst>
                <a:tab pos="0" algn="l"/>
              </a:tabLst>
            </a:pPr>
            <a:endParaRPr lang="en-US" sz="2400" b="0" strike="noStrike" spc="-1">
              <a:latin typeface="Arial" panose="020B0604020202020204"/>
            </a:endParaRPr>
          </a:p>
          <a:p>
            <a:pPr>
              <a:lnSpc>
                <a:spcPct val="100000"/>
              </a:lnSpc>
              <a:buNone/>
              <a:tabLst>
                <a:tab pos="0" algn="l"/>
              </a:tabLst>
            </a:pPr>
            <a:r>
              <a:rPr lang="en-ID" sz="2400" b="1" strike="noStrike" spc="-1">
                <a:solidFill>
                  <a:srgbClr val="C00000"/>
                </a:solidFill>
                <a:latin typeface="Arial" panose="020B0604020202020204"/>
                <a:ea typeface="Arial" panose="020B0604020202020204"/>
              </a:rPr>
              <a:t>03</a:t>
            </a:r>
            <a:endParaRPr lang="en-US" sz="2400" b="0" strike="noStrike" spc="-1">
              <a:latin typeface="Arial" panose="020B0604020202020204"/>
            </a:endParaRPr>
          </a:p>
          <a:p>
            <a:pPr>
              <a:lnSpc>
                <a:spcPct val="100000"/>
              </a:lnSpc>
              <a:buNone/>
              <a:tabLst>
                <a:tab pos="0" algn="l"/>
              </a:tabLst>
            </a:pPr>
            <a:endParaRPr lang="en-US" sz="2400" b="0" strike="noStrike" spc="-1">
              <a:latin typeface="Arial" panose="020B0604020202020204"/>
            </a:endParaRPr>
          </a:p>
          <a:p>
            <a:pPr>
              <a:lnSpc>
                <a:spcPct val="100000"/>
              </a:lnSpc>
              <a:buNone/>
              <a:tabLst>
                <a:tab pos="0" algn="l"/>
              </a:tabLst>
            </a:pPr>
            <a:endParaRPr lang="en-US" sz="2400" b="0" strike="noStrike" spc="-1">
              <a:latin typeface="Arial" panose="020B0604020202020204"/>
            </a:endParaRPr>
          </a:p>
          <a:p>
            <a:pPr>
              <a:lnSpc>
                <a:spcPct val="100000"/>
              </a:lnSpc>
              <a:buNone/>
              <a:tabLst>
                <a:tab pos="0" algn="l"/>
              </a:tabLst>
            </a:pPr>
            <a:r>
              <a:rPr lang="en-ID" sz="2400" b="1" strike="noStrike" spc="-1">
                <a:solidFill>
                  <a:srgbClr val="C00000"/>
                </a:solidFill>
                <a:latin typeface="Arial" panose="020B0604020202020204"/>
                <a:ea typeface="Arial" panose="020B0604020202020204"/>
              </a:rPr>
              <a:t>04</a:t>
            </a:r>
            <a:endParaRPr lang="en-US" sz="2400" b="0" strike="noStrike" spc="-1">
              <a:latin typeface="Arial" panose="020B0604020202020204"/>
            </a:endParaRPr>
          </a:p>
          <a:p>
            <a:pPr>
              <a:lnSpc>
                <a:spcPct val="100000"/>
              </a:lnSpc>
              <a:buNone/>
              <a:tabLst>
                <a:tab pos="0" algn="l"/>
              </a:tabLst>
            </a:pPr>
            <a:endParaRPr lang="en-US" sz="2400" b="0" strike="noStrike" spc="-1">
              <a:latin typeface="Arial" panose="020B0604020202020204"/>
            </a:endParaRPr>
          </a:p>
          <a:p>
            <a:pPr>
              <a:lnSpc>
                <a:spcPct val="100000"/>
              </a:lnSpc>
              <a:buNone/>
              <a:tabLst>
                <a:tab pos="0" algn="l"/>
              </a:tabLst>
            </a:pPr>
            <a:endParaRPr lang="en-US" sz="2400" b="0" strike="noStrike" spc="-1">
              <a:latin typeface="Arial" panose="020B0604020202020204"/>
            </a:endParaRPr>
          </a:p>
          <a:p>
            <a:pPr>
              <a:lnSpc>
                <a:spcPct val="100000"/>
              </a:lnSpc>
              <a:buNone/>
              <a:tabLst>
                <a:tab pos="0" algn="l"/>
              </a:tabLst>
            </a:pPr>
            <a:r>
              <a:rPr lang="en-ID" sz="2400" b="1" strike="noStrike" spc="-1">
                <a:solidFill>
                  <a:srgbClr val="C00000"/>
                </a:solidFill>
                <a:latin typeface="Arial" panose="020B0604020202020204"/>
                <a:ea typeface="Arial" panose="020B0604020202020204"/>
              </a:rPr>
              <a:t>05</a:t>
            </a:r>
            <a:endParaRPr lang="en-US" sz="2400" b="0" strike="noStrike" spc="-1">
              <a:latin typeface="Arial" panose="020B0604020202020204"/>
            </a:endParaRPr>
          </a:p>
          <a:p>
            <a:pPr>
              <a:lnSpc>
                <a:spcPct val="100000"/>
              </a:lnSpc>
              <a:buNone/>
              <a:tabLst>
                <a:tab pos="0" algn="l"/>
              </a:tabLst>
            </a:pPr>
            <a:endParaRPr lang="en-US" sz="2400" b="0" strike="noStrike" spc="-1">
              <a:latin typeface="Arial" panose="020B0604020202020204"/>
            </a:endParaRPr>
          </a:p>
        </p:txBody>
      </p:sp>
      <p:sp>
        <p:nvSpPr>
          <p:cNvPr id="749" name="Google Shape;183;p31"/>
          <p:cNvSpPr/>
          <p:nvPr/>
        </p:nvSpPr>
        <p:spPr>
          <a:xfrm>
            <a:off x="6348240" y="1639800"/>
            <a:ext cx="921960" cy="4542120"/>
          </a:xfrm>
          <a:prstGeom prst="rect">
            <a:avLst/>
          </a:prstGeom>
          <a:noFill/>
          <a:ln w="0">
            <a:noFill/>
          </a:ln>
        </p:spPr>
        <p:style>
          <a:lnRef idx="0">
            <a:srgbClr val="FFFFFF"/>
          </a:lnRef>
          <a:fillRef idx="0">
            <a:srgbClr val="FFFFFF"/>
          </a:fillRef>
          <a:effectRef idx="0">
            <a:srgbClr val="FFFFFF"/>
          </a:effectRef>
          <a:fontRef idx="minor"/>
        </p:style>
        <p:txBody>
          <a:bodyPr lIns="68400" tIns="34200" rIns="68400" bIns="34200" anchor="t">
            <a:noAutofit/>
          </a:bodyPr>
          <a:lstStyle/>
          <a:p>
            <a:pPr>
              <a:lnSpc>
                <a:spcPct val="100000"/>
              </a:lnSpc>
              <a:buNone/>
              <a:tabLst>
                <a:tab pos="0" algn="l"/>
              </a:tabLst>
            </a:pPr>
            <a:r>
              <a:rPr lang="en-ID" sz="2400" b="1" strike="noStrike" spc="-1">
                <a:solidFill>
                  <a:srgbClr val="C00000"/>
                </a:solidFill>
                <a:latin typeface="Arial" panose="020B0604020202020204"/>
                <a:ea typeface="Arial" panose="020B0604020202020204"/>
              </a:rPr>
              <a:t>06</a:t>
            </a:r>
            <a:endParaRPr lang="en-US" sz="2400" b="0" strike="noStrike" spc="-1">
              <a:latin typeface="Arial" panose="020B0604020202020204"/>
            </a:endParaRPr>
          </a:p>
          <a:p>
            <a:pPr>
              <a:lnSpc>
                <a:spcPct val="100000"/>
              </a:lnSpc>
              <a:buNone/>
              <a:tabLst>
                <a:tab pos="0" algn="l"/>
              </a:tabLst>
            </a:pPr>
            <a:endParaRPr lang="en-US" sz="1400" b="0" strike="noStrike" spc="-1">
              <a:latin typeface="Arial" panose="020B0604020202020204"/>
            </a:endParaRPr>
          </a:p>
          <a:p>
            <a:pPr>
              <a:lnSpc>
                <a:spcPct val="100000"/>
              </a:lnSpc>
              <a:buNone/>
              <a:tabLst>
                <a:tab pos="0" algn="l"/>
              </a:tabLst>
            </a:pPr>
            <a:r>
              <a:rPr lang="en-ID" sz="2400" b="1" strike="noStrike" spc="-1">
                <a:solidFill>
                  <a:srgbClr val="C00000"/>
                </a:solidFill>
                <a:latin typeface="Arial" panose="020B0604020202020204"/>
                <a:ea typeface="Arial" panose="020B0604020202020204"/>
              </a:rPr>
              <a:t>07</a:t>
            </a:r>
            <a:endParaRPr lang="en-US" sz="2400" b="0" strike="noStrike" spc="-1">
              <a:latin typeface="Arial" panose="020B0604020202020204"/>
            </a:endParaRPr>
          </a:p>
          <a:p>
            <a:pPr>
              <a:lnSpc>
                <a:spcPct val="100000"/>
              </a:lnSpc>
              <a:buNone/>
              <a:tabLst>
                <a:tab pos="0" algn="l"/>
              </a:tabLst>
            </a:pPr>
            <a:endParaRPr lang="en-US" sz="1400" b="0" strike="noStrike" spc="-1">
              <a:latin typeface="Arial" panose="020B0604020202020204"/>
            </a:endParaRPr>
          </a:p>
          <a:p>
            <a:pPr>
              <a:lnSpc>
                <a:spcPct val="100000"/>
              </a:lnSpc>
              <a:buNone/>
              <a:tabLst>
                <a:tab pos="0" algn="l"/>
              </a:tabLst>
            </a:pPr>
            <a:endParaRPr lang="en-US" sz="2400" b="0" strike="noStrike" spc="-1">
              <a:latin typeface="Arial" panose="020B0604020202020204"/>
            </a:endParaRPr>
          </a:p>
          <a:p>
            <a:pPr>
              <a:lnSpc>
                <a:spcPct val="100000"/>
              </a:lnSpc>
              <a:buNone/>
              <a:tabLst>
                <a:tab pos="0" algn="l"/>
              </a:tabLst>
            </a:pPr>
            <a:r>
              <a:rPr lang="en-ID" sz="2400" b="1" strike="noStrike" spc="-1">
                <a:solidFill>
                  <a:srgbClr val="C00000"/>
                </a:solidFill>
                <a:latin typeface="Arial" panose="020B0604020202020204"/>
                <a:ea typeface="Arial" panose="020B0604020202020204"/>
              </a:rPr>
              <a:t>08</a:t>
            </a:r>
            <a:endParaRPr lang="en-US" sz="2400" b="0" strike="noStrike" spc="-1">
              <a:latin typeface="Arial" panose="020B0604020202020204"/>
            </a:endParaRPr>
          </a:p>
          <a:p>
            <a:pPr>
              <a:lnSpc>
                <a:spcPct val="100000"/>
              </a:lnSpc>
              <a:buNone/>
              <a:tabLst>
                <a:tab pos="0" algn="l"/>
              </a:tabLst>
            </a:pPr>
            <a:endParaRPr lang="en-US" sz="2400" b="0" strike="noStrike" spc="-1">
              <a:latin typeface="Arial" panose="020B0604020202020204"/>
            </a:endParaRPr>
          </a:p>
          <a:p>
            <a:pPr>
              <a:lnSpc>
                <a:spcPct val="100000"/>
              </a:lnSpc>
              <a:buNone/>
              <a:tabLst>
                <a:tab pos="0" algn="l"/>
              </a:tabLst>
            </a:pPr>
            <a:endParaRPr lang="en-US" sz="1400" b="0" strike="noStrike" spc="-1">
              <a:latin typeface="Arial" panose="020B0604020202020204"/>
            </a:endParaRPr>
          </a:p>
          <a:p>
            <a:pPr>
              <a:lnSpc>
                <a:spcPct val="100000"/>
              </a:lnSpc>
              <a:buNone/>
              <a:tabLst>
                <a:tab pos="0" algn="l"/>
              </a:tabLst>
            </a:pPr>
            <a:endParaRPr lang="en-US" sz="1800" b="0" strike="noStrike" spc="-1">
              <a:latin typeface="Arial" panose="020B0604020202020204"/>
            </a:endParaRPr>
          </a:p>
          <a:p>
            <a:pPr>
              <a:lnSpc>
                <a:spcPct val="100000"/>
              </a:lnSpc>
              <a:buNone/>
              <a:tabLst>
                <a:tab pos="0" algn="l"/>
              </a:tabLst>
            </a:pPr>
            <a:r>
              <a:rPr lang="en-ID" sz="2400" b="1" strike="noStrike" spc="-1">
                <a:solidFill>
                  <a:srgbClr val="C00000"/>
                </a:solidFill>
                <a:latin typeface="Arial" panose="020B0604020202020204"/>
                <a:ea typeface="Arial" panose="020B0604020202020204"/>
              </a:rPr>
              <a:t>09</a:t>
            </a:r>
            <a:endParaRPr lang="en-US" sz="2400" b="0" strike="noStrike" spc="-1">
              <a:latin typeface="Arial" panose="020B0604020202020204"/>
            </a:endParaRPr>
          </a:p>
          <a:p>
            <a:pPr>
              <a:lnSpc>
                <a:spcPct val="100000"/>
              </a:lnSpc>
              <a:buNone/>
              <a:tabLst>
                <a:tab pos="0" algn="l"/>
              </a:tabLst>
            </a:pPr>
            <a:endParaRPr lang="en-US" sz="1600" b="0" strike="noStrike" spc="-1">
              <a:latin typeface="Arial" panose="020B0604020202020204"/>
            </a:endParaRPr>
          </a:p>
          <a:p>
            <a:pPr>
              <a:lnSpc>
                <a:spcPct val="100000"/>
              </a:lnSpc>
              <a:buNone/>
              <a:tabLst>
                <a:tab pos="0" algn="l"/>
              </a:tabLst>
            </a:pPr>
            <a:endParaRPr lang="en-US" sz="1400" b="0" strike="noStrike" spc="-1">
              <a:latin typeface="Arial" panose="020B0604020202020204"/>
            </a:endParaRPr>
          </a:p>
          <a:p>
            <a:pPr>
              <a:lnSpc>
                <a:spcPct val="100000"/>
              </a:lnSpc>
              <a:buNone/>
              <a:tabLst>
                <a:tab pos="0" algn="l"/>
              </a:tabLst>
            </a:pPr>
            <a:r>
              <a:rPr lang="en-ID" sz="2400" b="1" strike="noStrike" spc="-1">
                <a:solidFill>
                  <a:srgbClr val="C00000"/>
                </a:solidFill>
                <a:latin typeface="Arial" panose="020B0604020202020204"/>
                <a:ea typeface="Arial" panose="020B0604020202020204"/>
              </a:rPr>
              <a:t>10</a:t>
            </a:r>
            <a:endParaRPr lang="en-US" sz="2400" b="0" strike="noStrike" spc="-1">
              <a:latin typeface="Arial" panose="020B0604020202020204"/>
            </a:endParaRPr>
          </a:p>
          <a:p>
            <a:pPr>
              <a:lnSpc>
                <a:spcPct val="100000"/>
              </a:lnSpc>
              <a:buNone/>
              <a:tabLst>
                <a:tab pos="0" algn="l"/>
              </a:tabLst>
            </a:pPr>
            <a:endParaRPr lang="en-US" sz="2400" b="0" strike="noStrike" spc="-1">
              <a:latin typeface="Arial" panose="020B060402020202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72"/>
        <p:cNvGrpSpPr/>
        <p:nvPr/>
      </p:nvGrpSpPr>
      <p:grpSpPr>
        <a:xfrm>
          <a:off x="0" y="0"/>
          <a:ext cx="0" cy="0"/>
          <a:chOff x="0" y="0"/>
          <a:chExt cx="0" cy="0"/>
        </a:xfrm>
      </p:grpSpPr>
      <p:sp>
        <p:nvSpPr>
          <p:cNvPr id="573" name="Google Shape;573;p45"/>
          <p:cNvSpPr/>
          <p:nvPr/>
        </p:nvSpPr>
        <p:spPr>
          <a:xfrm rot="677400">
            <a:off x="-622080" y="-564840"/>
            <a:ext cx="2072520" cy="7498440"/>
          </a:xfrm>
          <a:prstGeom prst="rect">
            <a:avLst/>
          </a:prstGeom>
          <a:solidFill>
            <a:srgbClr val="974149"/>
          </a:solidFill>
          <a:ln w="25400" cap="flat" cmpd="sng">
            <a:solidFill>
              <a:srgbClr val="2FA86B"/>
            </a:solidFill>
            <a:prstDash val="solid"/>
            <a:miter lim="8000"/>
            <a:headEnd type="none" w="sm" len="sm"/>
            <a:tailEnd type="none" w="sm" len="sm"/>
          </a:ln>
        </p:spPr>
        <p:txBody>
          <a:bodyPr spcFirstLastPara="1" wrap="square" lIns="91433" tIns="91433" rIns="91433" bIns="91433" anchor="ctr" anchorCtr="0">
            <a:noAutofit/>
          </a:bodyPr>
          <a:lstStyle/>
          <a:p>
            <a:endParaRPr sz="2400"/>
          </a:p>
        </p:txBody>
      </p:sp>
      <p:sp>
        <p:nvSpPr>
          <p:cNvPr id="574" name="Google Shape;574;p45"/>
          <p:cNvSpPr/>
          <p:nvPr/>
        </p:nvSpPr>
        <p:spPr>
          <a:xfrm rot="6093600">
            <a:off x="-2630080" y="3068280"/>
            <a:ext cx="8577000" cy="1088280"/>
          </a:xfrm>
          <a:prstGeom prst="rect">
            <a:avLst/>
          </a:prstGeom>
          <a:solidFill>
            <a:srgbClr val="C84C58"/>
          </a:solidFill>
          <a:ln w="25400" cap="flat" cmpd="sng">
            <a:solidFill>
              <a:srgbClr val="5AC38B"/>
            </a:solidFill>
            <a:prstDash val="solid"/>
            <a:miter lim="8000"/>
            <a:headEnd type="none" w="sm" len="sm"/>
            <a:tailEnd type="none" w="sm" len="sm"/>
          </a:ln>
        </p:spPr>
        <p:txBody>
          <a:bodyPr spcFirstLastPara="1" wrap="square" lIns="91433" tIns="91433" rIns="91433" bIns="91433" anchor="ctr" anchorCtr="0">
            <a:noAutofit/>
          </a:bodyPr>
          <a:lstStyle/>
          <a:p>
            <a:endParaRPr sz="2400"/>
          </a:p>
        </p:txBody>
      </p:sp>
      <p:sp>
        <p:nvSpPr>
          <p:cNvPr id="575" name="Google Shape;575;p45"/>
          <p:cNvSpPr/>
          <p:nvPr/>
        </p:nvSpPr>
        <p:spPr>
          <a:xfrm>
            <a:off x="2818214" y="182549"/>
            <a:ext cx="9683315" cy="1356859"/>
          </a:xfrm>
          <a:prstGeom prst="rect">
            <a:avLst/>
          </a:prstGeom>
          <a:noFill/>
          <a:ln>
            <a:noFill/>
          </a:ln>
        </p:spPr>
        <p:txBody>
          <a:bodyPr spcFirstLastPara="1" wrap="square" lIns="90000" tIns="45000" rIns="90000" bIns="45000" anchor="t" anchorCtr="0">
            <a:noAutofit/>
          </a:bodyPr>
          <a:lstStyle/>
          <a:p>
            <a:pPr>
              <a:lnSpc>
                <a:spcPct val="90000"/>
              </a:lnSpc>
              <a:buClr>
                <a:srgbClr val="262626"/>
              </a:buClr>
              <a:buSzPts val="3000"/>
            </a:pPr>
            <a:r>
              <a:rPr lang="en-US" sz="4000" b="1" dirty="0" err="1">
                <a:solidFill>
                  <a:srgbClr val="262626"/>
                </a:solidFill>
                <a:latin typeface="Arial"/>
                <a:ea typeface="Arial"/>
                <a:cs typeface="Arial"/>
                <a:sym typeface="Arial"/>
              </a:rPr>
              <a:t>Kegiatan</a:t>
            </a:r>
            <a:r>
              <a:rPr lang="en-US" sz="4000" b="1" dirty="0">
                <a:solidFill>
                  <a:srgbClr val="262626"/>
                </a:solidFill>
                <a:latin typeface="Arial"/>
                <a:ea typeface="Arial"/>
                <a:cs typeface="Arial"/>
                <a:sym typeface="Arial"/>
              </a:rPr>
              <a:t> </a:t>
            </a:r>
            <a:r>
              <a:rPr lang="en-US" sz="4000" b="1" dirty="0" err="1">
                <a:solidFill>
                  <a:srgbClr val="262626"/>
                </a:solidFill>
                <a:latin typeface="Arial"/>
                <a:ea typeface="Arial"/>
                <a:cs typeface="Arial"/>
                <a:sym typeface="Arial"/>
              </a:rPr>
              <a:t>Riset</a:t>
            </a:r>
            <a:r>
              <a:rPr lang="en-US" sz="4000" b="1" dirty="0">
                <a:solidFill>
                  <a:srgbClr val="262626"/>
                </a:solidFill>
                <a:latin typeface="Arial"/>
                <a:ea typeface="Arial"/>
                <a:cs typeface="Arial"/>
                <a:sym typeface="Arial"/>
              </a:rPr>
              <a:t> </a:t>
            </a:r>
            <a:r>
              <a:rPr lang="en-US" sz="4000" b="1" dirty="0" err="1">
                <a:solidFill>
                  <a:srgbClr val="262626"/>
                </a:solidFill>
                <a:latin typeface="Arial"/>
                <a:ea typeface="Arial"/>
                <a:cs typeface="Arial"/>
                <a:sym typeface="Arial"/>
              </a:rPr>
              <a:t>Terbaru</a:t>
            </a:r>
            <a:r>
              <a:rPr lang="en-US" sz="4000" b="1" dirty="0">
                <a:solidFill>
                  <a:srgbClr val="262626"/>
                </a:solidFill>
                <a:latin typeface="Arial"/>
                <a:ea typeface="Arial"/>
                <a:cs typeface="Arial"/>
                <a:sym typeface="Arial"/>
              </a:rPr>
              <a:t> </a:t>
            </a:r>
            <a:r>
              <a:rPr lang="en-US" sz="4000" b="1" dirty="0" err="1">
                <a:solidFill>
                  <a:srgbClr val="262626"/>
                </a:solidFill>
                <a:latin typeface="Arial"/>
                <a:ea typeface="Arial"/>
                <a:cs typeface="Arial"/>
                <a:sym typeface="Arial"/>
              </a:rPr>
              <a:t>Terkait</a:t>
            </a:r>
            <a:r>
              <a:rPr lang="en-US" sz="4000" b="1" dirty="0">
                <a:solidFill>
                  <a:srgbClr val="262626"/>
                </a:solidFill>
                <a:latin typeface="Arial"/>
                <a:ea typeface="Arial"/>
                <a:cs typeface="Arial"/>
                <a:sym typeface="Arial"/>
              </a:rPr>
              <a:t> </a:t>
            </a:r>
            <a:r>
              <a:rPr lang="id" sz="4000" b="1" dirty="0">
                <a:solidFill>
                  <a:srgbClr val="262626"/>
                </a:solidFill>
                <a:latin typeface="Arial"/>
                <a:ea typeface="Arial"/>
                <a:cs typeface="Arial"/>
                <a:sym typeface="Arial"/>
              </a:rPr>
              <a:t>Analis</a:t>
            </a:r>
            <a:r>
              <a:rPr lang="en-US" sz="4000" b="1" dirty="0">
                <a:solidFill>
                  <a:srgbClr val="262626"/>
                </a:solidFill>
                <a:latin typeface="Arial"/>
                <a:ea typeface="Arial"/>
                <a:cs typeface="Arial"/>
                <a:sym typeface="Arial"/>
              </a:rPr>
              <a:t>a</a:t>
            </a:r>
            <a:r>
              <a:rPr lang="id" sz="4000" b="1" dirty="0">
                <a:solidFill>
                  <a:srgbClr val="262626"/>
                </a:solidFill>
                <a:latin typeface="Arial"/>
                <a:ea typeface="Arial"/>
                <a:cs typeface="Arial"/>
                <a:sym typeface="Arial"/>
              </a:rPr>
              <a:t> Sentimen</a:t>
            </a:r>
            <a:endParaRPr sz="4000" dirty="0">
              <a:latin typeface="Arial"/>
              <a:ea typeface="Arial"/>
              <a:cs typeface="Arial"/>
              <a:sym typeface="Arial"/>
            </a:endParaRPr>
          </a:p>
        </p:txBody>
      </p:sp>
      <p:sp>
        <p:nvSpPr>
          <p:cNvPr id="576" name="Google Shape;576;p45"/>
          <p:cNvSpPr/>
          <p:nvPr/>
        </p:nvSpPr>
        <p:spPr>
          <a:xfrm>
            <a:off x="2875964" y="1366487"/>
            <a:ext cx="1440708" cy="2499120"/>
          </a:xfrm>
          <a:prstGeom prst="rect">
            <a:avLst/>
          </a:prstGeom>
          <a:noFill/>
          <a:ln>
            <a:noFill/>
          </a:ln>
        </p:spPr>
        <p:txBody>
          <a:bodyPr spcFirstLastPara="1" wrap="square" lIns="68400" tIns="34200" rIns="68400" bIns="34200" anchor="t" anchorCtr="0">
            <a:noAutofit/>
          </a:bodyPr>
          <a:lstStyle/>
          <a:p>
            <a:pPr>
              <a:lnSpc>
                <a:spcPct val="90000"/>
              </a:lnSpc>
              <a:buClr>
                <a:srgbClr val="000000"/>
              </a:buClr>
              <a:buSzPts val="1600"/>
            </a:pPr>
            <a:r>
              <a:rPr lang="id" sz="2133" b="1" dirty="0">
                <a:solidFill>
                  <a:srgbClr val="000000"/>
                </a:solidFill>
                <a:latin typeface="Arial"/>
                <a:ea typeface="Arial"/>
                <a:cs typeface="Arial"/>
                <a:sym typeface="Arial"/>
              </a:rPr>
              <a:t>2022-2023</a:t>
            </a:r>
            <a:endParaRPr sz="2133" dirty="0">
              <a:latin typeface="Arial"/>
              <a:ea typeface="Arial"/>
              <a:cs typeface="Arial"/>
              <a:sym typeface="Arial"/>
            </a:endParaRPr>
          </a:p>
          <a:p>
            <a:pPr>
              <a:lnSpc>
                <a:spcPct val="90000"/>
              </a:lnSpc>
              <a:buSzPts val="2400"/>
            </a:pPr>
            <a:endParaRPr sz="3200" dirty="0">
              <a:latin typeface="Arial"/>
              <a:ea typeface="Arial"/>
              <a:cs typeface="Arial"/>
              <a:sym typeface="Arial"/>
            </a:endParaRPr>
          </a:p>
          <a:p>
            <a:pPr>
              <a:lnSpc>
                <a:spcPct val="90000"/>
              </a:lnSpc>
              <a:buSzPts val="1600"/>
            </a:pPr>
            <a:endParaRPr sz="2133" dirty="0">
              <a:latin typeface="Arial"/>
              <a:ea typeface="Arial"/>
              <a:cs typeface="Arial"/>
              <a:sym typeface="Arial"/>
            </a:endParaRPr>
          </a:p>
          <a:p>
            <a:pPr>
              <a:lnSpc>
                <a:spcPct val="90000"/>
              </a:lnSpc>
              <a:buSzPts val="1600"/>
            </a:pPr>
            <a:endParaRPr sz="2133" dirty="0">
              <a:latin typeface="Arial"/>
              <a:ea typeface="Arial"/>
              <a:cs typeface="Arial"/>
              <a:sym typeface="Arial"/>
            </a:endParaRPr>
          </a:p>
          <a:p>
            <a:pPr>
              <a:lnSpc>
                <a:spcPct val="90000"/>
              </a:lnSpc>
              <a:buSzPts val="1600"/>
            </a:pPr>
            <a:endParaRPr sz="2133" dirty="0">
              <a:latin typeface="Arial"/>
              <a:ea typeface="Arial"/>
              <a:cs typeface="Arial"/>
              <a:sym typeface="Arial"/>
            </a:endParaRPr>
          </a:p>
          <a:p>
            <a:pPr>
              <a:lnSpc>
                <a:spcPct val="90000"/>
              </a:lnSpc>
              <a:buSzPts val="1600"/>
            </a:pPr>
            <a:endParaRPr sz="2133" dirty="0">
              <a:latin typeface="Arial"/>
              <a:ea typeface="Arial"/>
              <a:cs typeface="Arial"/>
              <a:sym typeface="Arial"/>
            </a:endParaRPr>
          </a:p>
          <a:p>
            <a:pPr>
              <a:lnSpc>
                <a:spcPct val="90000"/>
              </a:lnSpc>
              <a:buSzPts val="1800"/>
            </a:pPr>
            <a:endParaRPr sz="2400" dirty="0">
              <a:latin typeface="Arial"/>
              <a:ea typeface="Arial"/>
              <a:cs typeface="Arial"/>
              <a:sym typeface="Arial"/>
            </a:endParaRPr>
          </a:p>
          <a:p>
            <a:pPr>
              <a:lnSpc>
                <a:spcPct val="90000"/>
              </a:lnSpc>
              <a:buSzPts val="1800"/>
            </a:pPr>
            <a:endParaRPr sz="2400" dirty="0">
              <a:latin typeface="Arial"/>
              <a:ea typeface="Arial"/>
              <a:cs typeface="Arial"/>
              <a:sym typeface="Arial"/>
            </a:endParaRPr>
          </a:p>
          <a:p>
            <a:pPr>
              <a:lnSpc>
                <a:spcPct val="90000"/>
              </a:lnSpc>
              <a:buSzPts val="1800"/>
            </a:pPr>
            <a:endParaRPr sz="2400" dirty="0">
              <a:latin typeface="Arial"/>
              <a:ea typeface="Arial"/>
              <a:cs typeface="Arial"/>
              <a:sym typeface="Arial"/>
            </a:endParaRPr>
          </a:p>
          <a:p>
            <a:pPr>
              <a:lnSpc>
                <a:spcPct val="90000"/>
              </a:lnSpc>
              <a:buSzPts val="1800"/>
            </a:pPr>
            <a:endParaRPr sz="2400" dirty="0">
              <a:latin typeface="Arial"/>
              <a:ea typeface="Arial"/>
              <a:cs typeface="Arial"/>
              <a:sym typeface="Arial"/>
            </a:endParaRPr>
          </a:p>
          <a:p>
            <a:pPr>
              <a:lnSpc>
                <a:spcPct val="90000"/>
              </a:lnSpc>
              <a:buSzPts val="1800"/>
            </a:pPr>
            <a:endParaRPr sz="2400" dirty="0">
              <a:latin typeface="Arial"/>
              <a:ea typeface="Arial"/>
              <a:cs typeface="Arial"/>
              <a:sym typeface="Arial"/>
            </a:endParaRPr>
          </a:p>
          <a:p>
            <a:pPr>
              <a:lnSpc>
                <a:spcPct val="90000"/>
              </a:lnSpc>
              <a:buSzPts val="1800"/>
            </a:pPr>
            <a:endParaRPr sz="2400" dirty="0">
              <a:latin typeface="Arial"/>
              <a:ea typeface="Arial"/>
              <a:cs typeface="Arial"/>
              <a:sym typeface="Arial"/>
            </a:endParaRPr>
          </a:p>
        </p:txBody>
      </p:sp>
      <p:sp>
        <p:nvSpPr>
          <p:cNvPr id="577" name="Google Shape;577;p45"/>
          <p:cNvSpPr/>
          <p:nvPr/>
        </p:nvSpPr>
        <p:spPr>
          <a:xfrm>
            <a:off x="4316672" y="1338282"/>
            <a:ext cx="7875328" cy="5125093"/>
          </a:xfrm>
          <a:prstGeom prst="rect">
            <a:avLst/>
          </a:prstGeom>
          <a:noFill/>
          <a:ln>
            <a:noFill/>
          </a:ln>
        </p:spPr>
        <p:txBody>
          <a:bodyPr spcFirstLastPara="1" wrap="square" lIns="68400" tIns="34200" rIns="68400" bIns="34200" anchor="t" anchorCtr="0">
            <a:noAutofit/>
          </a:bodyPr>
          <a:lstStyle/>
          <a:p>
            <a:pPr algn="just">
              <a:lnSpc>
                <a:spcPct val="90000"/>
              </a:lnSpc>
              <a:spcBef>
                <a:spcPts val="267"/>
              </a:spcBef>
              <a:buClr>
                <a:srgbClr val="2FA86B"/>
              </a:buClr>
              <a:buSzPts val="900"/>
            </a:pPr>
            <a:r>
              <a:rPr lang="id" sz="1250" b="1" dirty="0">
                <a:solidFill>
                  <a:srgbClr val="2FA86B"/>
                </a:solidFill>
                <a:latin typeface="Arial"/>
                <a:ea typeface="Arial"/>
                <a:cs typeface="Arial"/>
                <a:sym typeface="Arial"/>
              </a:rPr>
              <a:t>Analisis Sentimen Data Twitter dengan Tema:</a:t>
            </a:r>
            <a:endParaRPr sz="1250" dirty="0">
              <a:latin typeface="Arial"/>
              <a:ea typeface="Arial"/>
              <a:cs typeface="Arial"/>
              <a:sym typeface="Arial"/>
            </a:endParaRPr>
          </a:p>
          <a:p>
            <a:pPr algn="just">
              <a:lnSpc>
                <a:spcPct val="90000"/>
              </a:lnSpc>
              <a:spcBef>
                <a:spcPts val="533"/>
              </a:spcBef>
              <a:buClr>
                <a:srgbClr val="2A6099"/>
              </a:buClr>
              <a:buSzPts val="900"/>
            </a:pPr>
            <a:r>
              <a:rPr lang="id" sz="1250" b="1" dirty="0">
                <a:solidFill>
                  <a:srgbClr val="2A6099"/>
                </a:solidFill>
                <a:latin typeface="Arial"/>
                <a:ea typeface="Arial"/>
                <a:cs typeface="Arial"/>
                <a:sym typeface="Arial"/>
              </a:rPr>
              <a:t>Ibu Kota Nusantara (IKN) [2022]:</a:t>
            </a:r>
            <a:endParaRPr sz="1250" dirty="0">
              <a:latin typeface="Arial"/>
              <a:ea typeface="Arial"/>
              <a:cs typeface="Arial"/>
              <a:sym typeface="Arial"/>
            </a:endParaRPr>
          </a:p>
          <a:p>
            <a:pPr marL="355591" indent="-220128"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12,5K data yang dikumpulkan dengan API Twitter</a:t>
            </a:r>
            <a:endParaRPr sz="1250" dirty="0">
              <a:latin typeface="Arial"/>
              <a:ea typeface="Arial"/>
              <a:cs typeface="Arial"/>
              <a:sym typeface="Arial"/>
            </a:endParaRPr>
          </a:p>
          <a:p>
            <a:pPr marL="355591" indent="-220128"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Riset tentang </a:t>
            </a:r>
            <a:r>
              <a:rPr lang="id" sz="1250" i="1" dirty="0">
                <a:solidFill>
                  <a:srgbClr val="000000"/>
                </a:solidFill>
                <a:latin typeface="Arial"/>
                <a:ea typeface="Arial"/>
                <a:cs typeface="Arial"/>
                <a:sym typeface="Arial"/>
              </a:rPr>
              <a:t>pipeline preprocessing</a:t>
            </a:r>
            <a:endParaRPr sz="1250" dirty="0">
              <a:latin typeface="Arial"/>
              <a:ea typeface="Arial"/>
              <a:cs typeface="Arial"/>
              <a:sym typeface="Arial"/>
            </a:endParaRPr>
          </a:p>
          <a:p>
            <a:pPr marL="355591" indent="-220128"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Riset tentang pemodelan analisis sentimen (CNN dan </a:t>
            </a:r>
            <a:r>
              <a:rPr lang="id" sz="1250" i="1" dirty="0">
                <a:solidFill>
                  <a:srgbClr val="000000"/>
                </a:solidFill>
                <a:latin typeface="Arial"/>
                <a:ea typeface="Arial"/>
                <a:cs typeface="Arial"/>
                <a:sym typeface="Arial"/>
              </a:rPr>
              <a:t>feature extraction</a:t>
            </a:r>
            <a:r>
              <a:rPr lang="id" sz="1250" dirty="0">
                <a:solidFill>
                  <a:srgbClr val="000000"/>
                </a:solidFill>
                <a:latin typeface="Arial"/>
                <a:ea typeface="Arial"/>
                <a:cs typeface="Arial"/>
                <a:sym typeface="Arial"/>
              </a:rPr>
              <a:t> Word2Vec dan GloVe)</a:t>
            </a:r>
            <a:endParaRPr sz="1250" dirty="0">
              <a:latin typeface="Arial"/>
              <a:ea typeface="Arial"/>
              <a:cs typeface="Arial"/>
              <a:sym typeface="Arial"/>
            </a:endParaRPr>
          </a:p>
          <a:p>
            <a:pPr marL="355591" indent="-220128"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Riset tentang representasi semantis sentimen dalam bentuk RDFs (</a:t>
            </a:r>
            <a:r>
              <a:rPr lang="id" sz="1250" i="1" dirty="0">
                <a:solidFill>
                  <a:srgbClr val="000000"/>
                </a:solidFill>
                <a:latin typeface="Arial"/>
                <a:ea typeface="Arial"/>
                <a:cs typeface="Arial"/>
                <a:sym typeface="Arial"/>
              </a:rPr>
              <a:t>resource description framework</a:t>
            </a:r>
            <a:r>
              <a:rPr lang="id" sz="1250" dirty="0">
                <a:solidFill>
                  <a:srgbClr val="000000"/>
                </a:solidFill>
                <a:latin typeface="Arial"/>
                <a:ea typeface="Arial"/>
                <a:cs typeface="Arial"/>
                <a:sym typeface="Arial"/>
              </a:rPr>
              <a:t>)</a:t>
            </a:r>
            <a:endParaRPr sz="1250" dirty="0">
              <a:latin typeface="Arial"/>
              <a:ea typeface="Arial"/>
              <a:cs typeface="Arial"/>
              <a:sym typeface="Arial"/>
            </a:endParaRPr>
          </a:p>
          <a:p>
            <a:pPr marL="355591" indent="-220128"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Riset tentang pemodelan analisis sentimen menggunakan </a:t>
            </a:r>
            <a:r>
              <a:rPr lang="id" sz="1250" i="1" dirty="0">
                <a:solidFill>
                  <a:srgbClr val="000000"/>
                </a:solidFill>
                <a:latin typeface="Arial"/>
                <a:ea typeface="Arial"/>
                <a:cs typeface="Arial"/>
                <a:sym typeface="Arial"/>
              </a:rPr>
              <a:t>ensemble technique</a:t>
            </a:r>
            <a:endParaRPr sz="1250" dirty="0">
              <a:latin typeface="Arial"/>
              <a:ea typeface="Arial"/>
              <a:cs typeface="Arial"/>
              <a:sym typeface="Arial"/>
            </a:endParaRPr>
          </a:p>
          <a:p>
            <a:pPr algn="just">
              <a:lnSpc>
                <a:spcPct val="90000"/>
              </a:lnSpc>
              <a:spcBef>
                <a:spcPts val="533"/>
              </a:spcBef>
              <a:buSzPts val="800"/>
            </a:pPr>
            <a:endParaRPr sz="1250" dirty="0">
              <a:latin typeface="Arial"/>
              <a:ea typeface="Arial"/>
              <a:cs typeface="Arial"/>
              <a:sym typeface="Arial"/>
            </a:endParaRPr>
          </a:p>
          <a:p>
            <a:pPr algn="just">
              <a:lnSpc>
                <a:spcPct val="90000"/>
              </a:lnSpc>
              <a:spcBef>
                <a:spcPts val="533"/>
              </a:spcBef>
              <a:buClr>
                <a:srgbClr val="2A6099"/>
              </a:buClr>
              <a:buSzPts val="900"/>
            </a:pPr>
            <a:r>
              <a:rPr lang="id" sz="1250" b="1" dirty="0">
                <a:solidFill>
                  <a:srgbClr val="2A6099"/>
                </a:solidFill>
                <a:latin typeface="Arial"/>
                <a:ea typeface="Arial"/>
                <a:cs typeface="Arial"/>
                <a:sym typeface="Arial"/>
              </a:rPr>
              <a:t>Tema Biodiversitas dan IKN;  Aplikasi Google Play Store [2023]</a:t>
            </a:r>
            <a:endParaRPr sz="1250" dirty="0">
              <a:latin typeface="Arial"/>
              <a:ea typeface="Arial"/>
              <a:cs typeface="Arial"/>
              <a:sym typeface="Arial"/>
            </a:endParaRPr>
          </a:p>
          <a:p>
            <a:pPr marL="355591" indent="-220128"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Riset tentang analisis sentimen </a:t>
            </a:r>
            <a:r>
              <a:rPr lang="id" sz="1250" i="1" dirty="0">
                <a:solidFill>
                  <a:srgbClr val="000000"/>
                </a:solidFill>
                <a:latin typeface="Arial"/>
                <a:ea typeface="Arial"/>
                <a:cs typeface="Arial"/>
                <a:sym typeface="Arial"/>
              </a:rPr>
              <a:t>tweet </a:t>
            </a:r>
            <a:r>
              <a:rPr lang="id" sz="1250" dirty="0">
                <a:solidFill>
                  <a:srgbClr val="000000"/>
                </a:solidFill>
                <a:latin typeface="Arial"/>
                <a:ea typeface="Arial"/>
                <a:cs typeface="Arial"/>
                <a:sym typeface="Arial"/>
              </a:rPr>
              <a:t>dengan tema Biodiversitas</a:t>
            </a:r>
            <a:endParaRPr sz="1250" dirty="0">
              <a:latin typeface="Arial"/>
              <a:ea typeface="Arial"/>
              <a:cs typeface="Arial"/>
              <a:sym typeface="Arial"/>
            </a:endParaRPr>
          </a:p>
          <a:p>
            <a:pPr marL="355591" indent="-33866"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Penetapan keywords dan pengumpulan data (±</a:t>
            </a:r>
            <a:r>
              <a:rPr lang="id" sz="1250" b="1" dirty="0">
                <a:solidFill>
                  <a:srgbClr val="C00000"/>
                </a:solidFill>
                <a:latin typeface="Arial"/>
                <a:ea typeface="Arial"/>
                <a:cs typeface="Arial"/>
                <a:sym typeface="Arial"/>
              </a:rPr>
              <a:t> </a:t>
            </a:r>
            <a:r>
              <a:rPr lang="id" sz="1250" dirty="0">
                <a:solidFill>
                  <a:srgbClr val="000000"/>
                </a:solidFill>
                <a:latin typeface="Arial"/>
                <a:ea typeface="Arial"/>
                <a:cs typeface="Arial"/>
                <a:sym typeface="Arial"/>
              </a:rPr>
              <a:t>550K) dari tiga subdomain: </a:t>
            </a:r>
            <a:r>
              <a:rPr lang="id" sz="1250" b="1" dirty="0">
                <a:solidFill>
                  <a:srgbClr val="2A6099"/>
                </a:solidFill>
                <a:latin typeface="Arial"/>
                <a:ea typeface="Arial"/>
                <a:cs typeface="Arial"/>
                <a:sym typeface="Arial"/>
              </a:rPr>
              <a:t>Ketahanan Pangan, Pengelolaan Lingkungan, dan Kesehatan</a:t>
            </a:r>
            <a:endParaRPr sz="1250" dirty="0">
              <a:latin typeface="Arial"/>
              <a:ea typeface="Arial"/>
              <a:cs typeface="Arial"/>
              <a:sym typeface="Arial"/>
            </a:endParaRPr>
          </a:p>
          <a:p>
            <a:pPr marL="355591" indent="-33866"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Pembuatan panduan pelabelan kelas sentimen (positif, negatif, netral, none)</a:t>
            </a:r>
            <a:endParaRPr sz="1250" dirty="0">
              <a:latin typeface="Arial"/>
              <a:ea typeface="Arial"/>
              <a:cs typeface="Arial"/>
              <a:sym typeface="Arial"/>
            </a:endParaRPr>
          </a:p>
          <a:p>
            <a:pPr marL="355591" indent="-33866"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Pelabelan 1 tweet oleh 3 ahli (total 18), dengan penentuan label akhir menggunakan metoda m</a:t>
            </a:r>
            <a:r>
              <a:rPr lang="id" sz="1250" i="1" dirty="0">
                <a:solidFill>
                  <a:srgbClr val="000000"/>
                </a:solidFill>
                <a:latin typeface="Arial"/>
                <a:ea typeface="Arial"/>
                <a:cs typeface="Arial"/>
                <a:sym typeface="Arial"/>
              </a:rPr>
              <a:t>ajority voting</a:t>
            </a:r>
            <a:endParaRPr sz="1250" dirty="0">
              <a:latin typeface="Arial"/>
              <a:ea typeface="Arial"/>
              <a:cs typeface="Arial"/>
              <a:sym typeface="Arial"/>
            </a:endParaRPr>
          </a:p>
          <a:p>
            <a:pPr marL="355591" indent="-33866"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Pengukuran metrik </a:t>
            </a:r>
            <a:r>
              <a:rPr lang="id" sz="1250" i="1" dirty="0">
                <a:solidFill>
                  <a:srgbClr val="000000"/>
                </a:solidFill>
                <a:latin typeface="Arial"/>
                <a:ea typeface="Arial"/>
                <a:cs typeface="Arial"/>
                <a:sym typeface="Arial"/>
              </a:rPr>
              <a:t>Inter-annotator Agreement Level</a:t>
            </a:r>
            <a:endParaRPr sz="1250" dirty="0">
              <a:latin typeface="Arial"/>
              <a:ea typeface="Arial"/>
              <a:cs typeface="Arial"/>
              <a:sym typeface="Arial"/>
            </a:endParaRPr>
          </a:p>
          <a:p>
            <a:pPr marL="355591" indent="-33866"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Pemodelan dan evaluasi dengan berbagai algoritma (RF, XGB, AdaBoost, DT, LGBM, LR, SVC, IndoBert)</a:t>
            </a:r>
            <a:endParaRPr sz="1250" dirty="0">
              <a:latin typeface="Arial"/>
              <a:ea typeface="Arial"/>
              <a:cs typeface="Arial"/>
              <a:sym typeface="Arial"/>
            </a:endParaRPr>
          </a:p>
          <a:p>
            <a:pPr marL="355591" indent="-220128"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Riset tentang analisis </a:t>
            </a:r>
            <a:r>
              <a:rPr lang="id" sz="1250" i="1" dirty="0">
                <a:solidFill>
                  <a:srgbClr val="000000"/>
                </a:solidFill>
                <a:latin typeface="Arial"/>
                <a:ea typeface="Arial"/>
                <a:cs typeface="Arial"/>
                <a:sym typeface="Arial"/>
              </a:rPr>
              <a:t>buzzer </a:t>
            </a:r>
            <a:r>
              <a:rPr lang="id" sz="1250" dirty="0">
                <a:solidFill>
                  <a:srgbClr val="000000"/>
                </a:solidFill>
                <a:latin typeface="Arial"/>
                <a:ea typeface="Arial"/>
                <a:cs typeface="Arial"/>
                <a:sym typeface="Arial"/>
              </a:rPr>
              <a:t>dengan data Twitter bertema IKN</a:t>
            </a:r>
            <a:endParaRPr sz="1250" dirty="0">
              <a:latin typeface="Arial"/>
              <a:ea typeface="Arial"/>
              <a:cs typeface="Arial"/>
              <a:sym typeface="Arial"/>
            </a:endParaRPr>
          </a:p>
          <a:p>
            <a:pPr marL="355591" indent="-220128"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Riset tentang pemodelan analisis sentimen </a:t>
            </a:r>
            <a:r>
              <a:rPr lang="id" sz="1250" i="1" dirty="0">
                <a:solidFill>
                  <a:srgbClr val="000000"/>
                </a:solidFill>
                <a:latin typeface="Arial"/>
                <a:ea typeface="Arial"/>
                <a:cs typeface="Arial"/>
                <a:sym typeface="Arial"/>
              </a:rPr>
              <a:t>tweet</a:t>
            </a:r>
            <a:r>
              <a:rPr lang="id" sz="1250" dirty="0">
                <a:solidFill>
                  <a:srgbClr val="000000"/>
                </a:solidFill>
                <a:latin typeface="Arial"/>
                <a:ea typeface="Arial"/>
                <a:cs typeface="Arial"/>
                <a:sym typeface="Arial"/>
              </a:rPr>
              <a:t> bertema IKN dengan metoda </a:t>
            </a:r>
            <a:r>
              <a:rPr lang="id" sz="1250" i="1" dirty="0">
                <a:solidFill>
                  <a:srgbClr val="000000"/>
                </a:solidFill>
                <a:latin typeface="Arial"/>
                <a:ea typeface="Arial"/>
                <a:cs typeface="Arial"/>
                <a:sym typeface="Arial"/>
              </a:rPr>
              <a:t>unsupervised machine learning</a:t>
            </a:r>
            <a:endParaRPr sz="1250" dirty="0">
              <a:latin typeface="Arial"/>
              <a:ea typeface="Arial"/>
              <a:cs typeface="Arial"/>
              <a:sym typeface="Arial"/>
            </a:endParaRPr>
          </a:p>
          <a:p>
            <a:pPr marL="355591" indent="-220128"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Riset tentang analisis korelasi riviu dengan </a:t>
            </a:r>
            <a:r>
              <a:rPr lang="id" sz="1250" i="1" dirty="0">
                <a:solidFill>
                  <a:srgbClr val="000000"/>
                </a:solidFill>
                <a:latin typeface="Arial"/>
                <a:ea typeface="Arial"/>
                <a:cs typeface="Arial"/>
                <a:sym typeface="Arial"/>
              </a:rPr>
              <a:t>star rating</a:t>
            </a:r>
            <a:r>
              <a:rPr lang="id" sz="1250" dirty="0">
                <a:solidFill>
                  <a:srgbClr val="000000"/>
                </a:solidFill>
                <a:latin typeface="Arial"/>
                <a:ea typeface="Arial"/>
                <a:cs typeface="Arial"/>
                <a:sym typeface="Arial"/>
              </a:rPr>
              <a:t> untuk aplikasi PeduliLindungi di Google Play Store (± 100K data)</a:t>
            </a:r>
            <a:endParaRPr sz="1250" dirty="0">
              <a:latin typeface="Arial"/>
              <a:ea typeface="Arial"/>
              <a:cs typeface="Arial"/>
              <a:sym typeface="Arial"/>
            </a:endParaRPr>
          </a:p>
          <a:p>
            <a:pPr marL="355591" indent="-220128" algn="just">
              <a:lnSpc>
                <a:spcPct val="90000"/>
              </a:lnSpc>
              <a:spcBef>
                <a:spcPts val="533"/>
              </a:spcBef>
              <a:buClr>
                <a:srgbClr val="000000"/>
              </a:buClr>
              <a:buSzPts val="400"/>
              <a:buFont typeface="Noto Sans Symbols"/>
              <a:buChar char="●"/>
            </a:pPr>
            <a:r>
              <a:rPr lang="id" sz="1250" dirty="0">
                <a:solidFill>
                  <a:srgbClr val="000000"/>
                </a:solidFill>
                <a:latin typeface="Arial"/>
                <a:ea typeface="Arial"/>
                <a:cs typeface="Arial"/>
                <a:sym typeface="Arial"/>
              </a:rPr>
              <a:t>Riset tentang sentimen analisis dengan menggunakan data aplikasi Dukcapil di Google Play Store (± 13K data)</a:t>
            </a:r>
            <a:endParaRPr sz="1250" dirty="0">
              <a:latin typeface="Arial"/>
              <a:ea typeface="Arial"/>
              <a:cs typeface="Arial"/>
              <a:sym typeface="Arial"/>
            </a:endParaRPr>
          </a:p>
          <a:p>
            <a:pPr algn="just">
              <a:lnSpc>
                <a:spcPct val="90000"/>
              </a:lnSpc>
              <a:spcBef>
                <a:spcPts val="267"/>
              </a:spcBef>
              <a:buSzPts val="700"/>
            </a:pPr>
            <a:endParaRPr sz="1250" dirty="0">
              <a:latin typeface="Arial"/>
              <a:ea typeface="Arial"/>
              <a:cs typeface="Arial"/>
              <a:sym typeface="Arial"/>
            </a:endParaRPr>
          </a:p>
          <a:p>
            <a:pPr algn="just">
              <a:lnSpc>
                <a:spcPct val="90000"/>
              </a:lnSpc>
              <a:buSzPts val="400"/>
            </a:pPr>
            <a:endParaRPr sz="1250" dirty="0">
              <a:latin typeface="Arial"/>
              <a:ea typeface="Arial"/>
              <a:cs typeface="Arial"/>
              <a:sym typeface="Arial"/>
            </a:endParaRPr>
          </a:p>
          <a:p>
            <a:pPr algn="just">
              <a:lnSpc>
                <a:spcPct val="90000"/>
              </a:lnSpc>
              <a:spcBef>
                <a:spcPts val="800"/>
              </a:spcBef>
              <a:buSzPts val="900"/>
            </a:pPr>
            <a:endParaRPr sz="1250" dirty="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9"/>
        <p:cNvGrpSpPr/>
        <p:nvPr/>
      </p:nvGrpSpPr>
      <p:grpSpPr>
        <a:xfrm>
          <a:off x="0" y="0"/>
          <a:ext cx="0" cy="0"/>
          <a:chOff x="0" y="0"/>
          <a:chExt cx="0" cy="0"/>
        </a:xfrm>
      </p:grpSpPr>
      <p:pic>
        <p:nvPicPr>
          <p:cNvPr id="2" name="Picture 1" descr="Free Vector | White abstract background | Abstract backgrounds, Geometric  background, White background images">
            <a:extLst>
              <a:ext uri="{FF2B5EF4-FFF2-40B4-BE49-F238E27FC236}">
                <a16:creationId xmlns:a16="http://schemas.microsoft.com/office/drawing/2014/main" id="{998E7F22-8ABE-76B8-B10C-D93424A17C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12262585" cy="6894445"/>
          </a:xfrm>
          <a:prstGeom prst="rect">
            <a:avLst/>
          </a:prstGeom>
          <a:noFill/>
          <a:extLst>
            <a:ext uri="{909E8E84-426E-40DD-AFC4-6F175D3DCCD1}">
              <a14:hiddenFill xmlns:a14="http://schemas.microsoft.com/office/drawing/2010/main">
                <a:solidFill>
                  <a:srgbClr val="FFFFFF"/>
                </a:solidFill>
              </a14:hiddenFill>
            </a:ext>
          </a:extLst>
        </p:spPr>
      </p:pic>
      <p:sp>
        <p:nvSpPr>
          <p:cNvPr id="680" name="Google Shape;680;p48"/>
          <p:cNvSpPr/>
          <p:nvPr/>
        </p:nvSpPr>
        <p:spPr>
          <a:xfrm>
            <a:off x="1440" y="0"/>
            <a:ext cx="12185640" cy="6854760"/>
          </a:xfrm>
          <a:prstGeom prst="rect">
            <a:avLst/>
          </a:prstGeom>
          <a:noFill/>
          <a:ln>
            <a:noFill/>
          </a:ln>
        </p:spPr>
        <p:txBody>
          <a:bodyPr spcFirstLastPara="1" wrap="square" lIns="91433" tIns="91433" rIns="91433" bIns="91433" anchor="ctr" anchorCtr="0">
            <a:noAutofit/>
          </a:bodyPr>
          <a:lstStyle/>
          <a:p>
            <a:endParaRPr sz="2400"/>
          </a:p>
        </p:txBody>
      </p:sp>
      <p:sp>
        <p:nvSpPr>
          <p:cNvPr id="681" name="Google Shape;681;p48"/>
          <p:cNvSpPr/>
          <p:nvPr/>
        </p:nvSpPr>
        <p:spPr>
          <a:xfrm rot="2908800">
            <a:off x="8297121" y="-1087944"/>
            <a:ext cx="4553250" cy="2845800"/>
          </a:xfrm>
          <a:prstGeom prst="rect">
            <a:avLst/>
          </a:prstGeom>
          <a:solidFill>
            <a:srgbClr val="65212A"/>
          </a:solidFill>
          <a:ln w="25400" cap="flat" cmpd="sng">
            <a:solidFill>
              <a:srgbClr val="65212A"/>
            </a:solidFill>
            <a:prstDash val="solid"/>
            <a:miter lim="8000"/>
            <a:headEnd type="none" w="sm" len="sm"/>
            <a:tailEnd type="none" w="sm" len="sm"/>
          </a:ln>
        </p:spPr>
        <p:txBody>
          <a:bodyPr spcFirstLastPara="1" wrap="square" lIns="91433" tIns="91433" rIns="91433" bIns="91433" anchor="ctr" anchorCtr="0">
            <a:noAutofit/>
          </a:bodyPr>
          <a:lstStyle/>
          <a:p>
            <a:endParaRPr sz="2400"/>
          </a:p>
        </p:txBody>
      </p:sp>
      <p:sp>
        <p:nvSpPr>
          <p:cNvPr id="682" name="Google Shape;682;p48"/>
          <p:cNvSpPr/>
          <p:nvPr/>
        </p:nvSpPr>
        <p:spPr>
          <a:xfrm>
            <a:off x="1235520" y="3005280"/>
            <a:ext cx="6199920" cy="1608840"/>
          </a:xfrm>
          <a:prstGeom prst="rect">
            <a:avLst/>
          </a:prstGeom>
          <a:noFill/>
          <a:ln>
            <a:noFill/>
          </a:ln>
        </p:spPr>
        <p:txBody>
          <a:bodyPr spcFirstLastPara="1" wrap="square" lIns="90000" tIns="45000" rIns="90000" bIns="45000" anchor="t" anchorCtr="0">
            <a:noAutofit/>
          </a:bodyPr>
          <a:lstStyle/>
          <a:p>
            <a:pPr>
              <a:lnSpc>
                <a:spcPct val="90000"/>
              </a:lnSpc>
              <a:buClr>
                <a:srgbClr val="C00000"/>
              </a:buClr>
              <a:buSzPts val="4500"/>
            </a:pPr>
            <a:r>
              <a:rPr lang="id" sz="6000" b="1">
                <a:solidFill>
                  <a:srgbClr val="C00000"/>
                </a:solidFill>
                <a:latin typeface="Arial"/>
                <a:ea typeface="Arial"/>
                <a:cs typeface="Arial"/>
                <a:sym typeface="Arial"/>
              </a:rPr>
              <a:t>Terima </a:t>
            </a:r>
            <a:endParaRPr sz="6000">
              <a:latin typeface="Arial"/>
              <a:ea typeface="Arial"/>
              <a:cs typeface="Arial"/>
              <a:sym typeface="Arial"/>
            </a:endParaRPr>
          </a:p>
          <a:p>
            <a:pPr>
              <a:lnSpc>
                <a:spcPct val="90000"/>
              </a:lnSpc>
              <a:buClr>
                <a:srgbClr val="C00000"/>
              </a:buClr>
              <a:buSzPts val="4500"/>
            </a:pPr>
            <a:r>
              <a:rPr lang="id" sz="6000" b="1">
                <a:solidFill>
                  <a:srgbClr val="C00000"/>
                </a:solidFill>
                <a:latin typeface="Arial"/>
                <a:ea typeface="Arial"/>
                <a:cs typeface="Arial"/>
                <a:sym typeface="Arial"/>
              </a:rPr>
              <a:t>kasih</a:t>
            </a:r>
            <a:endParaRPr sz="6000">
              <a:latin typeface="Arial"/>
              <a:ea typeface="Arial"/>
              <a:cs typeface="Arial"/>
              <a:sym typeface="Arial"/>
            </a:endParaRPr>
          </a:p>
        </p:txBody>
      </p:sp>
      <p:cxnSp>
        <p:nvCxnSpPr>
          <p:cNvPr id="683" name="Google Shape;683;p48"/>
          <p:cNvCxnSpPr/>
          <p:nvPr/>
        </p:nvCxnSpPr>
        <p:spPr>
          <a:xfrm>
            <a:off x="1340280" y="2718360"/>
            <a:ext cx="1152000" cy="360"/>
          </a:xfrm>
          <a:prstGeom prst="straightConnector1">
            <a:avLst/>
          </a:prstGeom>
          <a:noFill/>
          <a:ln w="28575" cap="flat" cmpd="sng">
            <a:solidFill>
              <a:srgbClr val="931D1B"/>
            </a:solidFill>
            <a:prstDash val="solid"/>
            <a:miter lim="8000"/>
            <a:headEnd type="none" w="sm" len="sm"/>
            <a:tailEnd type="none" w="sm" len="sm"/>
          </a:ln>
        </p:spPr>
      </p:cxnSp>
      <p:sp>
        <p:nvSpPr>
          <p:cNvPr id="684" name="Google Shape;684;p48"/>
          <p:cNvSpPr/>
          <p:nvPr/>
        </p:nvSpPr>
        <p:spPr>
          <a:xfrm rot="2976600">
            <a:off x="4722747" y="535443"/>
            <a:ext cx="7584005" cy="2845800"/>
          </a:xfrm>
          <a:prstGeom prst="rect">
            <a:avLst/>
          </a:prstGeom>
          <a:solidFill>
            <a:srgbClr val="931D1B"/>
          </a:solidFill>
          <a:ln w="25400" cap="flat" cmpd="sng">
            <a:solidFill>
              <a:schemeClr val="bg2">
                <a:lumMod val="75000"/>
              </a:schemeClr>
            </a:solidFill>
            <a:prstDash val="solid"/>
            <a:miter lim="8000"/>
            <a:headEnd type="none" w="sm" len="sm"/>
            <a:tailEnd type="none" w="sm" len="sm"/>
          </a:ln>
        </p:spPr>
        <p:txBody>
          <a:bodyPr spcFirstLastPara="1" wrap="square" lIns="91433" tIns="91433" rIns="91433" bIns="91433" anchor="ctr" anchorCtr="0">
            <a:noAutofit/>
          </a:bodyPr>
          <a:lstStyle/>
          <a:p>
            <a:endParaRPr sz="2400"/>
          </a:p>
        </p:txBody>
      </p:sp>
      <p:sp>
        <p:nvSpPr>
          <p:cNvPr id="4" name="Right Triangle 3">
            <a:extLst>
              <a:ext uri="{FF2B5EF4-FFF2-40B4-BE49-F238E27FC236}">
                <a16:creationId xmlns:a16="http://schemas.microsoft.com/office/drawing/2014/main" id="{E763889E-3F79-E64C-3428-CF1D05EE1B7D}"/>
              </a:ext>
            </a:extLst>
          </p:cNvPr>
          <p:cNvSpPr/>
          <p:nvPr/>
        </p:nvSpPr>
        <p:spPr>
          <a:xfrm rot="16200000">
            <a:off x="6914587" y="1541870"/>
            <a:ext cx="5295559" cy="5437609"/>
          </a:xfrm>
          <a:prstGeom prst="rtTriangle">
            <a:avLst/>
          </a:prstGeom>
          <a:solidFill>
            <a:srgbClr val="974149"/>
          </a:solidFill>
          <a:ln>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2882</TotalTime>
  <Words>598</Words>
  <Application>Microsoft Office PowerPoint</Application>
  <PresentationFormat>Widescreen</PresentationFormat>
  <Paragraphs>130</Paragraphs>
  <Slides>6</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Aileron</vt:lpstr>
      <vt:lpstr>Aileron Black</vt:lpstr>
      <vt:lpstr>Arial</vt:lpstr>
      <vt:lpstr>Calibri</vt:lpstr>
      <vt:lpstr>Calibri Light</vt:lpstr>
      <vt:lpstr>Noto Sans Symbols</vt:lpstr>
      <vt:lpstr>Poppins Medium</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siska pebiana</dc:creator>
  <cp:lastModifiedBy>siska pebiana</cp:lastModifiedBy>
  <cp:revision>16</cp:revision>
  <dcterms:created xsi:type="dcterms:W3CDTF">2023-08-07T03:01:05Z</dcterms:created>
  <dcterms:modified xsi:type="dcterms:W3CDTF">2023-08-11T12:59:22Z</dcterms:modified>
</cp:coreProperties>
</file>