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77B0F-7201-751C-63C8-DAEE3FF04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80F582-B1F2-7B90-2B1A-BC1CC97E2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9F97A-512C-5E6D-622C-2816AAF89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658E-B41E-4520-91CD-68B9341521C8}" type="datetimeFigureOut">
              <a:rPr lang="en-ID" smtClean="0"/>
              <a:t>12/08/2023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727BD-206F-D020-B974-4419189BD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4CC8A-4D68-D4CF-8FA9-2065BC52E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82C-7C06-4B03-B8FA-87B60EDAA3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1745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05AB2-A6DF-6779-ABB1-06187215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04C049-AB8B-180C-0831-66F22B482D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60F1E-CC1B-0A82-9A49-59BF02187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658E-B41E-4520-91CD-68B9341521C8}" type="datetimeFigureOut">
              <a:rPr lang="en-ID" smtClean="0"/>
              <a:t>12/08/2023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2BA5B-AAFD-0520-8C55-CCA60166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B92B3-2EB9-3689-8462-943504847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82C-7C06-4B03-B8FA-87B60EDAA3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458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E3CA89-1C03-8D82-8C03-AC52C912CA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5D7530-D82E-3D71-46AB-C2ED064D4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3DFA7-148E-B7A3-7F1D-611F17D3C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658E-B41E-4520-91CD-68B9341521C8}" type="datetimeFigureOut">
              <a:rPr lang="en-ID" smtClean="0"/>
              <a:t>12/08/2023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6B67F-6C09-C5AD-F23F-2E02FA2E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1CD01-B220-7CC0-D8D3-77B3B4723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82C-7C06-4B03-B8FA-87B60EDAA3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1142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A17A6-D431-ED90-D453-4C4A117A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D8F5-2A4F-F966-CBF7-2E745B16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DDA08-1C45-18C3-C458-BF7BCA720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658E-B41E-4520-91CD-68B9341521C8}" type="datetimeFigureOut">
              <a:rPr lang="en-ID" smtClean="0"/>
              <a:t>12/08/2023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A2B83-EE5A-E58A-84B2-0095465F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5DDC1-5981-7B34-8085-3ADB2708B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82C-7C06-4B03-B8FA-87B60EDAA3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6950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2580C-1FF3-0BCB-F782-3C89B06BE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951B7-8A4D-1C71-EB05-FCE425327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9BC06-78B6-D171-E709-658EF9C3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658E-B41E-4520-91CD-68B9341521C8}" type="datetimeFigureOut">
              <a:rPr lang="en-ID" smtClean="0"/>
              <a:t>12/08/2023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87D42-F780-8F37-4584-B1FBBBB6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39B27-156F-9D2A-2637-E6E553F73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82C-7C06-4B03-B8FA-87B60EDAA3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173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CE0F0-7F28-0D36-60E4-0A9403B4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43584-0EB7-5BDD-2157-A300FEC48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1BCA6-371E-939E-B115-F13029E37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A4D34-A97A-FFE4-A6C5-5AD419087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658E-B41E-4520-91CD-68B9341521C8}" type="datetimeFigureOut">
              <a:rPr lang="en-ID" smtClean="0"/>
              <a:t>12/08/2023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5F291-B3DF-29C3-D99A-51B8131D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A5FAC-56F5-24BC-9F03-3BB34972F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82C-7C06-4B03-B8FA-87B60EDAA3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859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7733F-53AB-2811-701A-BAB955C3E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DE9A9-2294-EA88-93BD-D9C03668D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84ABE-43E8-F111-89FD-0D5303327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D14CEF-4555-8B76-E169-013C8BC5F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C0CA9F-4835-7A94-8227-FA3DA45261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6A9537-6228-A197-D4EC-919ABF3B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658E-B41E-4520-91CD-68B9341521C8}" type="datetimeFigureOut">
              <a:rPr lang="en-ID" smtClean="0"/>
              <a:t>12/08/2023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8344E5-68F1-28C9-D908-9A2DC07C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6B389E-369F-AE09-A494-BB8853D6C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82C-7C06-4B03-B8FA-87B60EDAA3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959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F099F-ACDB-868F-5BC4-882DCA622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C27A0-9EAE-88EB-FCC6-E081F8E4C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658E-B41E-4520-91CD-68B9341521C8}" type="datetimeFigureOut">
              <a:rPr lang="en-ID" smtClean="0"/>
              <a:t>12/08/2023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FF1E88-728F-8570-F5E6-F9A427F7E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9371B-B125-CB58-3F64-B2903FBED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82C-7C06-4B03-B8FA-87B60EDAA3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266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48A8C3-797B-26A6-8234-9C0865E22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658E-B41E-4520-91CD-68B9341521C8}" type="datetimeFigureOut">
              <a:rPr lang="en-ID" smtClean="0"/>
              <a:t>12/08/2023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365D81-3031-D776-540A-97DCCEDC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53EF7-C537-9A18-9804-6924040F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82C-7C06-4B03-B8FA-87B60EDAA3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8476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873FD-362F-0675-7766-76616217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B8A1C-FC32-8C37-6539-17E74620B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7B34A-58DE-6B16-93DB-212FC1BBA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5E8E3-6B82-AE1C-622B-6BC90A44C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658E-B41E-4520-91CD-68B9341521C8}" type="datetimeFigureOut">
              <a:rPr lang="en-ID" smtClean="0"/>
              <a:t>12/08/2023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759F4-AC52-775C-06BB-8821139B3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B5DB6-BC61-21D2-01C6-4F1C077C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82C-7C06-4B03-B8FA-87B60EDAA3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327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FBE0B-B493-DCCC-03F5-9CD052B51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399815-9577-993C-FE44-60E49CFD2A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3DC16-2C49-ED2D-3B8C-2C95A8031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5CEAD-DC9B-E54C-B89D-7F2391C70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658E-B41E-4520-91CD-68B9341521C8}" type="datetimeFigureOut">
              <a:rPr lang="en-ID" smtClean="0"/>
              <a:t>12/08/2023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331AB-A9EF-F751-3AC5-181BAE089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7B1AC-96C4-2620-17B2-277A1D91E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682C-7C06-4B03-B8FA-87B60EDAA3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848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624F4B-B308-3176-74BA-FB4306222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BF044-21EE-3643-39B1-79C1DE322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B890F-A41B-EDE7-0B90-339280473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F658E-B41E-4520-91CD-68B9341521C8}" type="datetimeFigureOut">
              <a:rPr lang="en-ID" smtClean="0"/>
              <a:t>12/08/2023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74CE1-E84E-2A2E-03DA-DDE45A6AC1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58825-F4BF-9711-8DAD-9D1081256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6682C-7C06-4B03-B8FA-87B60EDAA3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914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A6756-77F0-FBD8-6FC5-7B898BE2E3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Bina Project – </a:t>
            </a:r>
            <a:r>
              <a:rPr lang="en-US" dirty="0" err="1"/>
              <a:t>KORIKA</a:t>
            </a:r>
            <a:r>
              <a:rPr lang="en-US" dirty="0"/>
              <a:t> NLP SIG</a:t>
            </a:r>
            <a:br>
              <a:rPr lang="en-US" dirty="0"/>
            </a:br>
            <a:r>
              <a:rPr lang="en-US" sz="2800" dirty="0" err="1"/>
              <a:t>Anggota</a:t>
            </a:r>
            <a:r>
              <a:rPr lang="en-US" sz="2800" dirty="0"/>
              <a:t>: </a:t>
            </a:r>
            <a:r>
              <a:rPr lang="en-US" sz="2800" dirty="0" err="1"/>
              <a:t>Akademisi</a:t>
            </a:r>
            <a:r>
              <a:rPr lang="en-US" sz="2800" dirty="0"/>
              <a:t>, </a:t>
            </a:r>
            <a:r>
              <a:rPr lang="en-US" sz="2800" dirty="0" err="1"/>
              <a:t>Peneliti</a:t>
            </a:r>
            <a:r>
              <a:rPr lang="en-US" sz="2800" dirty="0"/>
              <a:t>, </a:t>
            </a:r>
            <a:r>
              <a:rPr lang="en-US" sz="2800" dirty="0" err="1"/>
              <a:t>Industri</a:t>
            </a:r>
            <a:r>
              <a:rPr lang="en-US" sz="2800" dirty="0"/>
              <a:t>, </a:t>
            </a:r>
            <a:r>
              <a:rPr lang="en-US" sz="2800" dirty="0" err="1"/>
              <a:t>Pemerintah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NLP</a:t>
            </a:r>
            <a:endParaRPr lang="en-ID" sz="8800" dirty="0"/>
          </a:p>
        </p:txBody>
      </p:sp>
    </p:spTree>
    <p:extLst>
      <p:ext uri="{BB962C8B-B14F-4D97-AF65-F5344CB8AC3E}">
        <p14:creationId xmlns:p14="http://schemas.microsoft.com/office/powerpoint/2010/main" val="270553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3E268-45D8-DFE7-BC0D-B42C66FBF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15"/>
            <a:ext cx="10515600" cy="1325563"/>
          </a:xfrm>
        </p:spPr>
        <p:txBody>
          <a:bodyPr/>
          <a:lstStyle/>
          <a:p>
            <a:r>
              <a:rPr lang="en-US" dirty="0" err="1"/>
              <a:t>Kegiatan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F6F4F-45AC-C674-2EAC-A650FA87A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515" y="1473933"/>
            <a:ext cx="10515600" cy="4351338"/>
          </a:xfrm>
        </p:spPr>
        <p:txBody>
          <a:bodyPr/>
          <a:lstStyle/>
          <a:p>
            <a:r>
              <a:rPr lang="en-US" dirty="0"/>
              <a:t>NLP Technology Sharing (1-2 </a:t>
            </a:r>
            <a:r>
              <a:rPr lang="en-US" dirty="0" err="1"/>
              <a:t>minggu</a:t>
            </a:r>
            <a:r>
              <a:rPr lang="en-US" dirty="0"/>
              <a:t> 1 kali)</a:t>
            </a:r>
          </a:p>
          <a:p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Kominfo</a:t>
            </a:r>
            <a:r>
              <a:rPr lang="en-US" dirty="0"/>
              <a:t> terkait </a:t>
            </a:r>
            <a:r>
              <a:rPr lang="en-US" dirty="0" err="1"/>
              <a:t>penyiapan</a:t>
            </a:r>
            <a:r>
              <a:rPr lang="en-US" dirty="0"/>
              <a:t> data </a:t>
            </a:r>
            <a:r>
              <a:rPr lang="en-US" dirty="0" err="1"/>
              <a:t>latih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NLP</a:t>
            </a:r>
          </a:p>
          <a:p>
            <a:pPr lvl="1"/>
            <a:r>
              <a:rPr lang="en-US" dirty="0"/>
              <a:t>Hoax Data (manually labelled data)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Sentiment Data (semi-supervised data) </a:t>
            </a:r>
            <a:endParaRPr lang="en-ID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F285347-CCC7-5C8B-2FB2-03C016EF8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916424"/>
              </p:ext>
            </p:extLst>
          </p:nvPr>
        </p:nvGraphicFramePr>
        <p:xfrm>
          <a:off x="838200" y="4764128"/>
          <a:ext cx="105156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3292">
                  <a:extLst>
                    <a:ext uri="{9D8B030D-6E8A-4147-A177-3AD203B41FA5}">
                      <a16:colId xmlns:a16="http://schemas.microsoft.com/office/drawing/2014/main" val="3526872716"/>
                    </a:ext>
                  </a:extLst>
                </a:gridCol>
                <a:gridCol w="1172308">
                  <a:extLst>
                    <a:ext uri="{9D8B030D-6E8A-4147-A177-3AD203B41FA5}">
                      <a16:colId xmlns:a16="http://schemas.microsoft.com/office/drawing/2014/main" val="62098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Content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Sentiment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453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err="1"/>
                        <a:t>Bahlil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meyakini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saat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ini</a:t>
                      </a:r>
                      <a:r>
                        <a:rPr lang="en-ID" dirty="0"/>
                        <a:t> dunia </a:t>
                      </a:r>
                      <a:r>
                        <a:rPr lang="en-ID" dirty="0" err="1"/>
                        <a:t>melihat</a:t>
                      </a:r>
                      <a:r>
                        <a:rPr lang="en-ID" dirty="0"/>
                        <a:t> Indonesia </a:t>
                      </a:r>
                      <a:r>
                        <a:rPr lang="en-ID" dirty="0" err="1"/>
                        <a:t>tidak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seperti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dulu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lagi</a:t>
                      </a:r>
                      <a:r>
                        <a:rPr lang="en-ID" dirty="0"/>
                        <a:t>. </a:t>
                      </a:r>
                      <a:r>
                        <a:rPr lang="en-ID" dirty="0" err="1"/>
                        <a:t>Terlebih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dengan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adanya</a:t>
                      </a:r>
                      <a:r>
                        <a:rPr lang="en-ID" dirty="0"/>
                        <a:t> UU </a:t>
                      </a:r>
                      <a:r>
                        <a:rPr lang="en-ID" dirty="0" err="1"/>
                        <a:t>Cipta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Kerja</a:t>
                      </a:r>
                      <a:r>
                        <a:rPr lang="en-ID" dirty="0"/>
                        <a:t> yang </a:t>
                      </a:r>
                      <a:r>
                        <a:rPr lang="en-ID" dirty="0" err="1"/>
                        <a:t>diklaim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akan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dapat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mendorong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kemudahan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berinvestasi</a:t>
                      </a:r>
                      <a:r>
                        <a:rPr lang="en-ID" dirty="0"/>
                        <a:t>.  https://t.co/Cwt21zb0rn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Positive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913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/>
                        <a:t>RT @fullmoonfolks: LOL, </a:t>
                      </a:r>
                      <a:r>
                        <a:rPr lang="en-ID" dirty="0" err="1"/>
                        <a:t>gpp</a:t>
                      </a:r>
                      <a:r>
                        <a:rPr lang="en-ID" dirty="0"/>
                        <a:t> yang </a:t>
                      </a:r>
                      <a:r>
                        <a:rPr lang="en-ID" dirty="0" err="1"/>
                        <a:t>penting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duit</a:t>
                      </a:r>
                      <a:r>
                        <a:rPr lang="en-ID" dirty="0"/>
                        <a:t> buzzer omnibus law </a:t>
                      </a:r>
                      <a:r>
                        <a:rPr lang="en-ID" dirty="0" err="1"/>
                        <a:t>udah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cair</a:t>
                      </a:r>
                      <a:r>
                        <a:rPr lang="en-ID" dirty="0"/>
                        <a:t> :)) [RE </a:t>
                      </a:r>
                      <a:r>
                        <a:rPr lang="en-ID" dirty="0" err="1"/>
                        <a:t>fullmoonfolks</a:t>
                      </a:r>
                      <a:r>
                        <a:rPr lang="en-ID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Negative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3763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B3AF34F-F566-A78C-B68A-4580E6E8C089}"/>
              </a:ext>
            </a:extLst>
          </p:cNvPr>
          <p:cNvSpPr txBox="1"/>
          <p:nvPr/>
        </p:nvSpPr>
        <p:spPr>
          <a:xfrm>
            <a:off x="1040423" y="2840598"/>
            <a:ext cx="1011115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"Banyak Orang </a:t>
            </a:r>
            <a:r>
              <a:rPr lang="en-ID" dirty="0" err="1"/>
              <a:t>Ditangkap</a:t>
            </a:r>
            <a:r>
              <a:rPr lang="en-ID" dirty="0"/>
              <a:t> KPK, Lalu </a:t>
            </a:r>
            <a:r>
              <a:rPr lang="en-ID" dirty="0" err="1"/>
              <a:t>Hilang</a:t>
            </a:r>
            <a:r>
              <a:rPr lang="en-ID" dirty="0"/>
              <a:t> </a:t>
            </a:r>
            <a:r>
              <a:rPr lang="en-ID" dirty="0" err="1"/>
              <a:t>Begitu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","Telah </a:t>
            </a:r>
            <a:r>
              <a:rPr lang="en-ID" dirty="0" err="1"/>
              <a:t>beredar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di media </a:t>
            </a:r>
            <a:r>
              <a:rPr lang="en-ID" dirty="0" err="1"/>
              <a:t>sosial</a:t>
            </a:r>
            <a:r>
              <a:rPr lang="en-ID" dirty="0"/>
              <a:t> yang </a:t>
            </a:r>
            <a:r>
              <a:rPr lang="en-ID" dirty="0" err="1"/>
              <a:t>mengatakan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KPK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kerahasiaannya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ditutupi</a:t>
            </a:r>
            <a:r>
              <a:rPr lang="en-ID" dirty="0"/>
              <a:t>, </a:t>
            </a:r>
            <a:r>
              <a:rPr lang="en-ID" dirty="0" err="1"/>
              <a:t>banyak</a:t>
            </a:r>
            <a:r>
              <a:rPr lang="en-ID" dirty="0"/>
              <a:t> orang </a:t>
            </a:r>
            <a:r>
              <a:rPr lang="en-ID" dirty="0" err="1"/>
              <a:t>ditangkap</a:t>
            </a:r>
            <a:r>
              <a:rPr lang="en-ID" dirty="0"/>
              <a:t>, </a:t>
            </a:r>
            <a:r>
              <a:rPr lang="en-ID" dirty="0" err="1"/>
              <a:t>lalu</a:t>
            </a:r>
            <a:r>
              <a:rPr lang="en-ID" dirty="0"/>
              <a:t> </a:t>
            </a:r>
            <a:r>
              <a:rPr lang="en-ID" dirty="0" err="1"/>
              <a:t>hilang</a:t>
            </a:r>
            <a:r>
              <a:rPr lang="en-ID" dirty="0"/>
              <a:t> </a:t>
            </a:r>
            <a:r>
              <a:rPr lang="en-ID" dirty="0" err="1"/>
              <a:t>begitu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, dan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tersangka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diproses</a:t>
            </a:r>
            <a:r>
              <a:rPr lang="en-ID" dirty="0"/>
              <a:t>.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ditelusuri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, KPK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mengklarifikasi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situs </a:t>
            </a:r>
            <a:r>
              <a:rPr lang="en-ID" dirty="0" err="1"/>
              <a:t>resminya</a:t>
            </a:r>
            <a:r>
              <a:rPr lang="en-ID" dirty="0"/>
              <a:t> di www.kpk.go.id yang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pernyataan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benar</a:t>
            </a:r>
            <a:r>
              <a:rPr lang="en-ID" dirty="0"/>
              <a:t>.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satupun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yang </a:t>
            </a:r>
            <a:r>
              <a:rPr lang="en-ID" dirty="0" err="1"/>
              <a:t>ditangkap</a:t>
            </a:r>
            <a:r>
              <a:rPr lang="en-ID" dirty="0"/>
              <a:t> KPK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hilang</a:t>
            </a:r>
            <a:r>
              <a:rPr lang="en-ID" dirty="0"/>
              <a:t>…..."</a:t>
            </a:r>
          </a:p>
        </p:txBody>
      </p:sp>
    </p:spTree>
    <p:extLst>
      <p:ext uri="{BB962C8B-B14F-4D97-AF65-F5344CB8AC3E}">
        <p14:creationId xmlns:p14="http://schemas.microsoft.com/office/powerpoint/2010/main" val="201484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189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Bina Project – KORIKA NLP SIG Anggota: Akademisi, Peneliti, Industri, Pemerintah di bidang NLP</vt:lpstr>
      <vt:lpstr>Kegiatan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 Project - KORIKA</dc:title>
  <dc:creator>Dr. Eng. Ayu Purwarianti, S.T, M.T.</dc:creator>
  <cp:lastModifiedBy>Dr. Eng. Ayu Purwarianti, S.T, M.T.</cp:lastModifiedBy>
  <cp:revision>2</cp:revision>
  <dcterms:created xsi:type="dcterms:W3CDTF">2023-08-12T02:37:43Z</dcterms:created>
  <dcterms:modified xsi:type="dcterms:W3CDTF">2023-08-12T02:49:29Z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2023-08-12T02:44:41Z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1ece1eb3-dccc-4e49-85a3-f0070d38fd07</vt:lpwstr>
  </property>
  <property fmtid="{D5CDD505-2E9C-101B-9397-08002B2CF9AE}" pid="8" name="MSIP_Label_38b525e5-f3da-4501-8f1e-526b6769fc56_ContentBits">
    <vt:lpwstr>0</vt:lpwstr>
  </property>
</Properties>
</file>