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 id="2147483672" r:id="rId4"/>
    <p:sldMasterId id="214748369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Mukta Medium"/>
      <p:regular r:id="rId31"/>
      <p:bold r:id="rId32"/>
    </p:embeddedFont>
    <p:embeddedFont>
      <p:font typeface="Inter"/>
      <p:regular r:id="rId33"/>
      <p:bold r:id="rId34"/>
    </p:embeddedFont>
    <p:embeddedFont>
      <p:font typeface="Barlow Medium"/>
      <p:regular r:id="rId35"/>
      <p:bold r:id="rId36"/>
      <p:italic r:id="rId37"/>
      <p:boldItalic r:id="rId38"/>
    </p:embeddedFont>
    <p:embeddedFont>
      <p:font typeface="Helvetica Neue"/>
      <p:regular r:id="rId39"/>
      <p:bold r:id="rId40"/>
      <p:italic r:id="rId41"/>
      <p:boldItalic r:id="rId42"/>
    </p:embeddedFont>
    <p:embeddedFont>
      <p:font typeface="PT Sans"/>
      <p:regular r:id="rId43"/>
      <p:bold r:id="rId44"/>
      <p:italic r:id="rId45"/>
      <p:boldItalic r:id="rId46"/>
    </p:embeddedFont>
    <p:embeddedFont>
      <p:font typeface="Helvetica Neue Light"/>
      <p:regular r:id="rId47"/>
      <p:bold r:id="rId48"/>
      <p:italic r:id="rId49"/>
      <p:boldItalic r:id="rId50"/>
    </p:embeddedFont>
    <p:embeddedFont>
      <p:font typeface="Gill Sans"/>
      <p:regular r:id="rId51"/>
      <p:bold r:id="rId52"/>
    </p:embeddedFont>
    <p:embeddedFont>
      <p:font typeface="Barlow"/>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gNEXAcqOGz4B0KNeNnbNLasVJF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42" Type="http://schemas.openxmlformats.org/officeDocument/2006/relationships/font" Target="fonts/HelveticaNeue-boldItalic.fntdata"/><Relationship Id="rId41" Type="http://schemas.openxmlformats.org/officeDocument/2006/relationships/font" Target="fonts/HelveticaNeue-italic.fntdata"/><Relationship Id="rId44" Type="http://schemas.openxmlformats.org/officeDocument/2006/relationships/font" Target="fonts/PTSans-bold.fntdata"/><Relationship Id="rId43" Type="http://schemas.openxmlformats.org/officeDocument/2006/relationships/font" Target="fonts/PTSans-regular.fntdata"/><Relationship Id="rId46" Type="http://schemas.openxmlformats.org/officeDocument/2006/relationships/font" Target="fonts/PTSans-boldItalic.fntdata"/><Relationship Id="rId45" Type="http://schemas.openxmlformats.org/officeDocument/2006/relationships/font" Target="fonts/PTSans-italic.fntdata"/><Relationship Id="rId48" Type="http://schemas.openxmlformats.org/officeDocument/2006/relationships/font" Target="fonts/HelveticaNeueLight-bold.fntdata"/><Relationship Id="rId47" Type="http://schemas.openxmlformats.org/officeDocument/2006/relationships/font" Target="fonts/HelveticaNeueLight-regular.fntdata"/><Relationship Id="rId49" Type="http://schemas.openxmlformats.org/officeDocument/2006/relationships/font" Target="fonts/HelveticaNeueLight-italic.fntdata"/><Relationship Id="rId31" Type="http://schemas.openxmlformats.org/officeDocument/2006/relationships/font" Target="fonts/MuktaMedium-regular.fntdata"/><Relationship Id="rId30" Type="http://schemas.openxmlformats.org/officeDocument/2006/relationships/slide" Target="slides/slide24.xml"/><Relationship Id="rId33" Type="http://schemas.openxmlformats.org/officeDocument/2006/relationships/font" Target="fonts/Inter-regular.fntdata"/><Relationship Id="rId32" Type="http://schemas.openxmlformats.org/officeDocument/2006/relationships/font" Target="fonts/MuktaMedium-bold.fntdata"/><Relationship Id="rId35" Type="http://schemas.openxmlformats.org/officeDocument/2006/relationships/font" Target="fonts/BarlowMedium-regular.fntdata"/><Relationship Id="rId34" Type="http://schemas.openxmlformats.org/officeDocument/2006/relationships/font" Target="fonts/Inter-bold.fntdata"/><Relationship Id="rId37" Type="http://schemas.openxmlformats.org/officeDocument/2006/relationships/font" Target="fonts/BarlowMedium-italic.fntdata"/><Relationship Id="rId36" Type="http://schemas.openxmlformats.org/officeDocument/2006/relationships/font" Target="fonts/BarlowMedium-bold.fntdata"/><Relationship Id="rId39" Type="http://schemas.openxmlformats.org/officeDocument/2006/relationships/font" Target="fonts/HelveticaNeue-regular.fntdata"/><Relationship Id="rId38" Type="http://schemas.openxmlformats.org/officeDocument/2006/relationships/font" Target="fonts/BarlowMedium-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51" Type="http://schemas.openxmlformats.org/officeDocument/2006/relationships/font" Target="fonts/GillSans-regular.fntdata"/><Relationship Id="rId50" Type="http://schemas.openxmlformats.org/officeDocument/2006/relationships/font" Target="fonts/HelveticaNeueLight-boldItalic.fntdata"/><Relationship Id="rId53" Type="http://schemas.openxmlformats.org/officeDocument/2006/relationships/font" Target="fonts/Barlow-regular.fntdata"/><Relationship Id="rId52" Type="http://schemas.openxmlformats.org/officeDocument/2006/relationships/font" Target="fonts/GillSans-bold.fntdata"/><Relationship Id="rId55" Type="http://schemas.openxmlformats.org/officeDocument/2006/relationships/font" Target="fonts/Barlow-italic.fntdata"/><Relationship Id="rId54" Type="http://schemas.openxmlformats.org/officeDocument/2006/relationships/font" Target="fonts/Barlow-bold.fntdata"/><Relationship Id="rId57" Type="http://customschemas.google.com/relationships/presentationmetadata" Target="metadata"/><Relationship Id="rId56" Type="http://schemas.openxmlformats.org/officeDocument/2006/relationships/font" Target="fonts/Barlow-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Good morning, distinguished guests, ladies and gentlemen. Thank you for joining me today. In this opportunity, I’ll share about the text labeling industry and the trends. As for myself, I’m Jansen, the VP of Product Dev of Datasaur.ai.</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1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
              <a:t>Speaking about LLM, I want to begin with a question: Is ChatGPT and iPhone level event or Internet level event? In 2007, when Steve Jobs announced the first version of the iPhone, it was a life-changing event that got everyone talking. However, the iPhone was not the first player in the smartphone space; it was just another iterative innovation.</a:t>
            </a:r>
            <a:br>
              <a:rPr lang="en"/>
            </a:br>
            <a:br>
              <a:rPr lang="en"/>
            </a:br>
            <a:r>
              <a:rPr lang="en"/>
              <a:t>The story is different with the internet, though. When the internet first came out, it quickly became the technology that empowered every other services, easily disrupting the way people communicate, work, and relate to each other.</a:t>
            </a:r>
            <a:endParaRPr/>
          </a:p>
          <a:p>
            <a:pPr indent="0" lvl="0" marL="0" rtl="0" algn="l">
              <a:lnSpc>
                <a:spcPct val="115000"/>
              </a:lnSpc>
              <a:spcBef>
                <a:spcPts val="1200"/>
              </a:spcBef>
              <a:spcAft>
                <a:spcPts val="1200"/>
              </a:spcAft>
              <a:buSzPts val="1100"/>
              <a:buNone/>
            </a:pPr>
            <a:r>
              <a:rPr lang="en"/>
              <a:t>As of today, this is still a question that remains unanswered.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1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
              <a:t>But ChatGPT itself can:</a:t>
            </a:r>
            <a:endParaRPr/>
          </a:p>
          <a:p>
            <a:pPr indent="-298450" lvl="0" marL="457200" rtl="0" algn="l">
              <a:lnSpc>
                <a:spcPct val="115000"/>
              </a:lnSpc>
              <a:spcBef>
                <a:spcPts val="1200"/>
              </a:spcBef>
              <a:spcAft>
                <a:spcPts val="0"/>
              </a:spcAft>
              <a:buSzPts val="1100"/>
              <a:buAutoNum type="arabicPeriod"/>
            </a:pPr>
            <a:r>
              <a:rPr lang="en"/>
              <a:t>Hallucinate</a:t>
            </a:r>
            <a:endParaRPr/>
          </a:p>
          <a:p>
            <a:pPr indent="-298450" lvl="0" marL="457200" rtl="0" algn="l">
              <a:lnSpc>
                <a:spcPct val="115000"/>
              </a:lnSpc>
              <a:spcBef>
                <a:spcPts val="0"/>
              </a:spcBef>
              <a:spcAft>
                <a:spcPts val="0"/>
              </a:spcAft>
              <a:buSzPts val="1100"/>
              <a:buAutoNum type="arabicPeriod"/>
            </a:pPr>
            <a:r>
              <a:rPr lang="en"/>
              <a:t>It can give wrong information. Ask 5 times, get 5 different answers.</a:t>
            </a:r>
            <a:endParaRPr/>
          </a:p>
          <a:p>
            <a:pPr indent="-298450" lvl="0" marL="457200" rtl="0" algn="l">
              <a:lnSpc>
                <a:spcPct val="115000"/>
              </a:lnSpc>
              <a:spcBef>
                <a:spcPts val="0"/>
              </a:spcBef>
              <a:spcAft>
                <a:spcPts val="0"/>
              </a:spcAft>
              <a:buSzPts val="1100"/>
              <a:buAutoNum type="arabicPeriod"/>
            </a:pPr>
            <a:r>
              <a:rPr lang="en"/>
              <a:t>It also lacks domain expertise</a:t>
            </a:r>
            <a:endParaRPr/>
          </a:p>
          <a:p>
            <a:pPr indent="-298450" lvl="0" marL="457200" rtl="0" algn="l">
              <a:lnSpc>
                <a:spcPct val="115000"/>
              </a:lnSpc>
              <a:spcBef>
                <a:spcPts val="0"/>
              </a:spcBef>
              <a:spcAft>
                <a:spcPts val="0"/>
              </a:spcAft>
              <a:buSzPts val="1100"/>
              <a:buAutoNum type="arabicPeriod"/>
            </a:pPr>
            <a:r>
              <a:rPr lang="en"/>
              <a:t>It lacks up-to-date data, but fortunately, plug-ins can help with this</a:t>
            </a:r>
            <a:endParaRPr/>
          </a:p>
          <a:p>
            <a:pPr indent="-298450" lvl="0" marL="457200" rtl="0" algn="l">
              <a:lnSpc>
                <a:spcPct val="115000"/>
              </a:lnSpc>
              <a:spcBef>
                <a:spcPts val="0"/>
              </a:spcBef>
              <a:spcAft>
                <a:spcPts val="0"/>
              </a:spcAft>
              <a:buSzPts val="1100"/>
              <a:buAutoNum type="arabicPeriod"/>
            </a:pPr>
            <a:r>
              <a:rPr lang="en"/>
              <a:t>And when compared to the best AI models from different tasks, ChatGPT proves to be jack of all trades, master of none.</a:t>
            </a:r>
            <a:endParaRPr/>
          </a:p>
          <a:p>
            <a:pPr indent="0" lvl="0" marL="0" rtl="0" algn="l">
              <a:lnSpc>
                <a:spcPct val="115000"/>
              </a:lnSpc>
              <a:spcBef>
                <a:spcPts val="1200"/>
              </a:spcBef>
              <a:spcAft>
                <a:spcPts val="120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a:t>So now, we have traditional NLP, we have LLMs. How do we combine the both technologies?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a:t>This is a common approach that we observe.</a:t>
            </a:r>
            <a:br>
              <a:rPr lang="en"/>
            </a:br>
            <a:r>
              <a:rPr lang="en"/>
              <a:t>It turns out that LLM is powerful in interfacing with users, but it cannot perform more complex tasks on its own.</a:t>
            </a:r>
            <a:br>
              <a:rPr lang="en"/>
            </a:br>
            <a:r>
              <a:rPr lang="en"/>
              <a:t>For example, if a user types a search query such as "Please provide me with an itinerary for a trip to Bali, including corresponding flight tickets, taking into account certain considerations on my end," we need both LLMs and NLP to fulfill this request: users will interact with LLM, which will then trigger requests to either NLP, a database, computer vision, or certain algorithms, construct responses, and responding back to users.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 how will LLM evolve from now on?</a:t>
            </a:r>
            <a:endParaRPr/>
          </a:p>
        </p:txBody>
      </p:sp>
      <p:sp>
        <p:nvSpPr>
          <p:cNvPr id="560" name="Google Shape;56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p1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In the early days of the app store, mobile apps were very simple and single-focused. People even had to install separate apps for flashlight and compass functions.    </a:t>
            </a:r>
            <a:endParaRPr/>
          </a:p>
          <a:p>
            <a:pPr indent="0" lvl="0" marL="0" rtl="0" algn="l">
              <a:lnSpc>
                <a:spcPct val="115000"/>
              </a:lnSpc>
              <a:spcBef>
                <a:spcPts val="1200"/>
              </a:spcBef>
              <a:spcAft>
                <a:spcPts val="1200"/>
              </a:spcAft>
              <a:buClr>
                <a:schemeClr val="dk1"/>
              </a:buClr>
              <a:buSzPts val="1100"/>
              <a:buFont typeface="Arial"/>
              <a:buNone/>
            </a:pPr>
            <a:r>
              <a:rPr lang="en"/>
              <a:t>Regarding the third picture, is anyone familiar with it? It's called "I Am Rich," an app that did nothing but cost $1,000 and was essentially just a way for the phone owner to brag about their wealth.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p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When our CEO first joined StartX, everyone was wondering how important it was to build mobile apps.</a:t>
            </a:r>
            <a:br>
              <a:rPr lang="en"/>
            </a:br>
            <a:r>
              <a:rPr lang="en"/>
              <a:t>And guess what, the mobile apps have increasingly become more complex, capable of doing sophisticated tasks. Like Uber, AirBnb, Shazam.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With the previous mobile apps analogy, who will win in this new LLM world?</a:t>
            </a:r>
            <a:endParaRPr/>
          </a:p>
          <a:p>
            <a:pPr indent="0" lvl="0" marL="0" rtl="0" algn="l">
              <a:lnSpc>
                <a:spcPct val="115000"/>
              </a:lnSpc>
              <a:spcBef>
                <a:spcPts val="1200"/>
              </a:spcBef>
              <a:spcAft>
                <a:spcPts val="1200"/>
              </a:spcAft>
              <a:buClr>
                <a:schemeClr val="dk1"/>
              </a:buClr>
              <a:buSzPts val="1100"/>
              <a:buFont typeface="Arial"/>
              <a:buNone/>
            </a:pPr>
            <a:r>
              <a:rPr lang="en"/>
              <a:t>Is Generative AI a sustaining innovation or a disruptive innovation?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p1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Let’s look at an example:</a:t>
            </a:r>
            <a:br>
              <a:rPr lang="en"/>
            </a:br>
            <a:r>
              <a:rPr lang="en"/>
              <a:t>Ironclad is a US startup, handling legal, they have been providing traditional NLP-based services, and recently trying to adopt LLMs into their services.</a:t>
            </a:r>
            <a:br>
              <a:rPr lang="en"/>
            </a:br>
            <a:r>
              <a:rPr lang="en"/>
              <a:t>Harvey is a new US startup, offering custom LLMs creation for law firms, focusing solely on LLM.</a:t>
            </a:r>
            <a:endParaRPr/>
          </a:p>
          <a:p>
            <a:pPr indent="0" lvl="0" marL="0" rtl="0" algn="l">
              <a:lnSpc>
                <a:spcPct val="115000"/>
              </a:lnSpc>
              <a:spcBef>
                <a:spcPts val="1200"/>
              </a:spcBef>
              <a:spcAft>
                <a:spcPts val="0"/>
              </a:spcAft>
              <a:buClr>
                <a:schemeClr val="dk1"/>
              </a:buClr>
              <a:buSzPts val="1100"/>
              <a:buFont typeface="Arial"/>
              <a:buNone/>
            </a:pPr>
            <a:r>
              <a:rPr lang="en"/>
              <a:t>We also have Hubspot vs. Jasper, both competing in the same way for marketing space.</a:t>
            </a:r>
            <a:br>
              <a:rPr lang="en"/>
            </a:br>
            <a:r>
              <a:rPr lang="en"/>
              <a:t>The same question occurs, who will win? Whom are you betting on? It’s hard to predict, only time will tell.</a:t>
            </a:r>
            <a:endParaRPr/>
          </a:p>
          <a:p>
            <a:pPr indent="0" lvl="0" marL="0" rtl="0" algn="l">
              <a:lnSpc>
                <a:spcPct val="115000"/>
              </a:lnSpc>
              <a:spcBef>
                <a:spcPts val="1200"/>
              </a:spcBef>
              <a:spcAft>
                <a:spcPts val="0"/>
              </a:spcAft>
              <a:buClr>
                <a:schemeClr val="dk1"/>
              </a:buClr>
              <a:buSzPts val="1100"/>
              <a:buFont typeface="Arial"/>
              <a:buNone/>
            </a:pPr>
            <a:r>
              <a:t/>
            </a:r>
            <a:endParaRPr/>
          </a:p>
          <a:p>
            <a:pPr indent="0" lvl="0" marL="0" rtl="0" algn="l">
              <a:lnSpc>
                <a:spcPct val="115000"/>
              </a:lnSpc>
              <a:spcBef>
                <a:spcPts val="1200"/>
              </a:spcBef>
              <a:spcAft>
                <a:spcPts val="0"/>
              </a:spcAft>
              <a:buClr>
                <a:schemeClr val="dk1"/>
              </a:buClr>
              <a:buSzPts val="1100"/>
              <a:buFont typeface="Arial"/>
              <a:buNone/>
            </a:pPr>
            <a:r>
              <a:t/>
            </a:r>
            <a:endParaRPr/>
          </a:p>
          <a:p>
            <a:pPr indent="0" lvl="0" marL="0" rtl="0" algn="l">
              <a:lnSpc>
                <a:spcPct val="115000"/>
              </a:lnSpc>
              <a:spcBef>
                <a:spcPts val="1200"/>
              </a:spcBef>
              <a:spcAft>
                <a:spcPts val="0"/>
              </a:spcAft>
              <a:buClr>
                <a:schemeClr val="dk1"/>
              </a:buClr>
              <a:buSzPts val="1100"/>
              <a:buFont typeface="Arial"/>
              <a:buNone/>
            </a:pPr>
            <a:r>
              <a:rPr lang="en"/>
              <a:t>Bloomberg vs. Bedrock</a:t>
            </a:r>
            <a:endParaRPr/>
          </a:p>
          <a:p>
            <a:pPr indent="0" lvl="0" marL="0" rtl="0" algn="l">
              <a:lnSpc>
                <a:spcPct val="115000"/>
              </a:lnSpc>
              <a:spcBef>
                <a:spcPts val="1200"/>
              </a:spcBef>
              <a:spcAft>
                <a:spcPts val="0"/>
              </a:spcAft>
              <a:buClr>
                <a:schemeClr val="dk1"/>
              </a:buClr>
              <a:buSzPts val="1100"/>
              <a:buFont typeface="Arial"/>
              <a:buNone/>
            </a:pPr>
            <a:r>
              <a:rPr lang="en"/>
              <a:t>Hubspot vs. Jasper</a:t>
            </a:r>
            <a:endParaRPr/>
          </a:p>
          <a:p>
            <a:pPr indent="0" lvl="0" marL="0" rtl="0" algn="l">
              <a:lnSpc>
                <a:spcPct val="115000"/>
              </a:lnSpc>
              <a:spcBef>
                <a:spcPts val="1200"/>
              </a:spcBef>
              <a:spcAft>
                <a:spcPts val="0"/>
              </a:spcAft>
              <a:buClr>
                <a:schemeClr val="dk1"/>
              </a:buClr>
              <a:buSzPts val="1100"/>
              <a:buFont typeface="Arial"/>
              <a:buNone/>
            </a:pPr>
            <a:r>
              <a:rPr lang="en"/>
              <a:t>Wealthfront/Schwab vs. Portfolio Pilot</a:t>
            </a:r>
            <a:endParaRPr/>
          </a:p>
          <a:p>
            <a:pPr indent="0" lvl="0" marL="0" rtl="0" algn="l">
              <a:lnSpc>
                <a:spcPct val="115000"/>
              </a:lnSpc>
              <a:spcBef>
                <a:spcPts val="1200"/>
              </a:spcBef>
              <a:spcAft>
                <a:spcPts val="1200"/>
              </a:spcAft>
              <a:buClr>
                <a:schemeClr val="dk1"/>
              </a:buClr>
              <a:buSzPts val="1100"/>
              <a:buFont typeface="Arial"/>
              <a:buNone/>
            </a:pPr>
            <a:r>
              <a:rPr lang="en"/>
              <a:t>About betting on which company, a traditional NLP company or a newly LLM-based company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1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recognize that industries who are early adopters of LLM in their respective fields can have a significant competitive advantage.</a:t>
            </a:r>
            <a:endParaRPr/>
          </a:p>
        </p:txBody>
      </p:sp>
      <p:sp>
        <p:nvSpPr>
          <p:cNvPr id="614" name="Google Shape;61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
              <a:t>Our CEO and founder, Ivan Lee, is a second-time founder. During his time at Yahoo and Apple, he worked on AI projects and quickly discovered that the data labeling process, even amidst the emerging AI trends, was very painful. Afterward, he founded Datasaur, which provides data labeling tools. Datasaur offers advanced features such as ML-assisted, semi-automated data labeling, and workforce management, aside from the labeling interface itself. Additionally, users can integrate Datasaur via API with various cloud service providers, consultants, and system integrators. Since 2021, Datasaur has been compliant with the world-class certifications. We operate with security and privacy in mind. Additionally, we allow clients with various installation options.</a:t>
            </a:r>
            <a:br>
              <a:rPr lang="en"/>
            </a:br>
            <a:br>
              <a:rPr lang="en"/>
            </a:br>
            <a:r>
              <a:rPr lang="en"/>
              <a:t> Our company is backed by several VC firms and respected individuals, including YCombinator, Hanover, Initialized Capital, the President of OpenAI, and the CTO of Segment.</a:t>
            </a:r>
            <a:br>
              <a:rPr lang="en"/>
            </a:b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8" name="Google Shape;62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Although many people are still exploring how LLMs may be applicable to specific industries, and enterprise budgets aren't there yet, Datasaur has rolled out support for industries to accelerate their adoption of NLP + LLM.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Enterprise budgets aren’t there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For anyone who’d like to start LLM initiatives, these are the questions to ask first.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Enterprise budgets aren’t there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Access control – sensitive questions, or information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6" name="Google Shape;64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Enterprise budgets aren’t there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Enterprise budgets aren’t there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7" name="Google Shape;317;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
              <a:t>Since 2019, our approach has been validated by both companies and universities in a variety of industries, including healthcare, legal, fintech, ecommerce, and more.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Let’s look at the history of NLP up to 2023.</a:t>
            </a:r>
            <a:endParaRPr/>
          </a:p>
        </p:txBody>
      </p:sp>
      <p:sp>
        <p:nvSpPr>
          <p:cNvPr id="338" name="Google Shape;33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According to a survey from the Special Competitive Studies Project, the LLM ecosystem has experienced a significant increase since the release of GPT-3. Following that, ChatGPT was introduced, and the rest, as we know it today, has become a massive hype.</a:t>
            </a:r>
            <a:endParaRPr/>
          </a:p>
          <a:p>
            <a:pPr indent="0" lvl="0" marL="0" rtl="0" algn="l">
              <a:lnSpc>
                <a:spcPct val="100000"/>
              </a:lnSpc>
              <a:spcBef>
                <a:spcPts val="0"/>
              </a:spcBef>
              <a:spcAft>
                <a:spcPts val="0"/>
              </a:spcAft>
              <a:buSzPts val="1100"/>
              <a:buNone/>
            </a:pPr>
            <a:r>
              <a:rPr lang="en"/>
              <a:t>In 2020, the Harvard Business Review predicted that the major breakthroughs in AI would be in language, and even three years later, we can see that language is still going strong.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When our CEO started this company, he placed a bet on the future of NLP. He believed that of all the branches of AI, this was the most mature. </a:t>
            </a:r>
            <a:endParaRPr/>
          </a:p>
          <a:p>
            <a:pPr indent="0" lvl="0" marL="0" rtl="0" algn="l">
              <a:lnSpc>
                <a:spcPct val="100000"/>
              </a:lnSpc>
              <a:spcBef>
                <a:spcPts val="0"/>
              </a:spcBef>
              <a:spcAft>
                <a:spcPts val="0"/>
              </a:spcAft>
              <a:buSzPts val="1100"/>
              <a:buNone/>
            </a:pPr>
            <a:r>
              <a:rPr lang="en"/>
              <a:t>And that vision has really panned out. </a:t>
            </a:r>
            <a:endParaRPr/>
          </a:p>
          <a:p>
            <a:pPr indent="0" lvl="0" marL="0" rtl="0" algn="l">
              <a:lnSpc>
                <a:spcPct val="100000"/>
              </a:lnSpc>
              <a:spcBef>
                <a:spcPts val="0"/>
              </a:spcBef>
              <a:spcAft>
                <a:spcPts val="0"/>
              </a:spcAft>
              <a:buSzPts val="1100"/>
              <a:buNone/>
            </a:pPr>
            <a:r>
              <a:rPr lang="en"/>
              <a:t>We’ve seen so many applications of NLP across many different industries.</a:t>
            </a:r>
            <a:endParaRPr/>
          </a:p>
          <a:p>
            <a:pPr indent="0" lvl="0" marL="0" rtl="0" algn="l">
              <a:lnSpc>
                <a:spcPct val="100000"/>
              </a:lnSpc>
              <a:spcBef>
                <a:spcPts val="0"/>
              </a:spcBef>
              <a:spcAft>
                <a:spcPts val="0"/>
              </a:spcAft>
              <a:buSzPts val="1100"/>
              <a:buNone/>
            </a:pPr>
            <a:r>
              <a:rPr lang="en"/>
              <a:t>This is just a sampling of the real world use cases we support today.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75000"/>
              </a:lnSpc>
              <a:spcBef>
                <a:spcPts val="0"/>
              </a:spcBef>
              <a:spcAft>
                <a:spcPts val="0"/>
              </a:spcAft>
              <a:buSzPts val="1100"/>
              <a:buNone/>
            </a:pPr>
            <a:r>
              <a:rPr lang="en"/>
              <a:t>The utilization of various NLP functions in combination is what empowers the previous use cases.</a:t>
            </a:r>
            <a:br>
              <a:rPr lang="en"/>
            </a:br>
            <a:r>
              <a:rPr lang="en"/>
              <a:t>Here are the NLP functions that we support.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And at the center of this revolution, the basic lego building block to this technological revolution, is labeled data.</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But language is hard - just take a look at all the ways we use run in the English language.</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Guess how many definitions it has?</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We strongly believe that less than 0.001% of all the required labeled data in the world has been labeled so far.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Now in the industry, we have LLM nowadays. How will it work with NLP?</a:t>
            </a:r>
            <a:endParaRPr/>
          </a:p>
        </p:txBody>
      </p:sp>
      <p:sp>
        <p:nvSpPr>
          <p:cNvPr id="387" name="Google Shape;38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2.png"/><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4.png"/><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7.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6"/>
          <p:cNvPicPr preferRelativeResize="0"/>
          <p:nvPr/>
        </p:nvPicPr>
        <p:blipFill rotWithShape="1">
          <a:blip r:embed="rId2">
            <a:alphaModFix/>
          </a:blip>
          <a:srcRect b="0" l="0" r="0" t="0"/>
          <a:stretch/>
        </p:blipFill>
        <p:spPr>
          <a:xfrm rot="10150598">
            <a:off x="7155102" y="-1809188"/>
            <a:ext cx="2037449" cy="3807374"/>
          </a:xfrm>
          <a:prstGeom prst="rect">
            <a:avLst/>
          </a:prstGeom>
          <a:noFill/>
          <a:ln>
            <a:noFill/>
          </a:ln>
        </p:spPr>
      </p:pic>
      <p:pic>
        <p:nvPicPr>
          <p:cNvPr id="11" name="Google Shape;11;p26"/>
          <p:cNvPicPr preferRelativeResize="0"/>
          <p:nvPr/>
        </p:nvPicPr>
        <p:blipFill rotWithShape="1">
          <a:blip r:embed="rId3">
            <a:alphaModFix/>
          </a:blip>
          <a:srcRect b="0" l="0" r="49753" t="0"/>
          <a:stretch/>
        </p:blipFill>
        <p:spPr>
          <a:xfrm rot="1160209">
            <a:off x="-656050" y="3796450"/>
            <a:ext cx="2586900" cy="22305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AND_BODY_1">
    <p:spTree>
      <p:nvGrpSpPr>
        <p:cNvPr id="54" name="Shape 54"/>
        <p:cNvGrpSpPr/>
        <p:nvPr/>
      </p:nvGrpSpPr>
      <p:grpSpPr>
        <a:xfrm>
          <a:off x="0" y="0"/>
          <a:ext cx="0" cy="0"/>
          <a:chOff x="0" y="0"/>
          <a:chExt cx="0" cy="0"/>
        </a:xfrm>
      </p:grpSpPr>
      <p:sp>
        <p:nvSpPr>
          <p:cNvPr id="55" name="Google Shape;55;p37"/>
          <p:cNvSpPr txBox="1"/>
          <p:nvPr>
            <p:ph type="title"/>
          </p:nvPr>
        </p:nvSpPr>
        <p:spPr>
          <a:xfrm>
            <a:off x="457200" y="457200"/>
            <a:ext cx="7772400" cy="534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76B9"/>
              </a:buClr>
              <a:buSzPts val="2400"/>
              <a:buFont typeface="Avenir"/>
              <a:buNone/>
              <a:defRPr b="1" sz="2400">
                <a:solidFill>
                  <a:srgbClr val="0076B9"/>
                </a:solidFill>
                <a:latin typeface="Avenir"/>
                <a:ea typeface="Avenir"/>
                <a:cs typeface="Avenir"/>
                <a:sym typeface="Avenir"/>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56" name="Google Shape;56;p37"/>
          <p:cNvPicPr preferRelativeResize="0"/>
          <p:nvPr/>
        </p:nvPicPr>
        <p:blipFill rotWithShape="1">
          <a:blip r:embed="rId2">
            <a:alphaModFix/>
          </a:blip>
          <a:srcRect b="0" l="0" r="0" t="0"/>
          <a:stretch/>
        </p:blipFill>
        <p:spPr>
          <a:xfrm>
            <a:off x="8520000" y="228600"/>
            <a:ext cx="365759" cy="548640"/>
          </a:xfrm>
          <a:prstGeom prst="rect">
            <a:avLst/>
          </a:prstGeom>
          <a:noFill/>
          <a:ln>
            <a:noFill/>
          </a:ln>
        </p:spPr>
      </p:pic>
      <p:sp>
        <p:nvSpPr>
          <p:cNvPr id="57" name="Google Shape;57;p3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8" name="Shape 58"/>
        <p:cNvGrpSpPr/>
        <p:nvPr/>
      </p:nvGrpSpPr>
      <p:grpSpPr>
        <a:xfrm>
          <a:off x="0" y="0"/>
          <a:ext cx="0" cy="0"/>
          <a:chOff x="0" y="0"/>
          <a:chExt cx="0" cy="0"/>
        </a:xfrm>
      </p:grpSpPr>
      <p:sp>
        <p:nvSpPr>
          <p:cNvPr id="59" name="Google Shape;59;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 name="Google Shape;60;p3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1" name="Google Shape;61;p3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2" name="Google Shape;62;p38"/>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3" name="Google Shape;63;p38"/>
          <p:cNvPicPr preferRelativeResize="0"/>
          <p:nvPr/>
        </p:nvPicPr>
        <p:blipFill rotWithShape="1">
          <a:blip r:embed="rId2">
            <a:alphaModFix/>
          </a:blip>
          <a:srcRect b="0" l="0" r="0" t="0"/>
          <a:stretch/>
        </p:blipFill>
        <p:spPr>
          <a:xfrm>
            <a:off x="8520000" y="152400"/>
            <a:ext cx="365759" cy="54864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4" name="Shape 64"/>
        <p:cNvGrpSpPr/>
        <p:nvPr/>
      </p:nvGrpSpPr>
      <p:grpSpPr>
        <a:xfrm>
          <a:off x="0" y="0"/>
          <a:ext cx="0" cy="0"/>
          <a:chOff x="0" y="0"/>
          <a:chExt cx="0" cy="0"/>
        </a:xfrm>
      </p:grpSpPr>
      <p:sp>
        <p:nvSpPr>
          <p:cNvPr id="65" name="Google Shape;65;p3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6" name="Google Shape;66;p3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7" name="Google Shape;67;p3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8" name="Google Shape;68;p39"/>
          <p:cNvPicPr preferRelativeResize="0"/>
          <p:nvPr/>
        </p:nvPicPr>
        <p:blipFill rotWithShape="1">
          <a:blip r:embed="rId2">
            <a:alphaModFix/>
          </a:blip>
          <a:srcRect b="0" l="0" r="0" t="0"/>
          <a:stretch/>
        </p:blipFill>
        <p:spPr>
          <a:xfrm>
            <a:off x="8520000" y="152400"/>
            <a:ext cx="365759" cy="54864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sp>
        <p:nvSpPr>
          <p:cNvPr id="70" name="Google Shape;70;p4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1" name="Google Shape;71;p4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2" name="Google Shape;72;p40"/>
          <p:cNvPicPr preferRelativeResize="0"/>
          <p:nvPr/>
        </p:nvPicPr>
        <p:blipFill rotWithShape="1">
          <a:blip r:embed="rId2">
            <a:alphaModFix/>
          </a:blip>
          <a:srcRect b="0" l="0" r="0" t="0"/>
          <a:stretch/>
        </p:blipFill>
        <p:spPr>
          <a:xfrm>
            <a:off x="8520000" y="152400"/>
            <a:ext cx="365759" cy="54864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3" name="Shape 73"/>
        <p:cNvGrpSpPr/>
        <p:nvPr/>
      </p:nvGrpSpPr>
      <p:grpSpPr>
        <a:xfrm>
          <a:off x="0" y="0"/>
          <a:ext cx="0" cy="0"/>
          <a:chOff x="0" y="0"/>
          <a:chExt cx="0" cy="0"/>
        </a:xfrm>
      </p:grpSpPr>
      <p:sp>
        <p:nvSpPr>
          <p:cNvPr id="74" name="Google Shape;74;p4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4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76" name="Google Shape;76;p4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7" name="Google Shape;77;p4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8" name="Google Shape;78;p41"/>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9" name="Shape 79"/>
        <p:cNvGrpSpPr/>
        <p:nvPr/>
      </p:nvGrpSpPr>
      <p:grpSpPr>
        <a:xfrm>
          <a:off x="0" y="0"/>
          <a:ext cx="0" cy="0"/>
          <a:chOff x="0" y="0"/>
          <a:chExt cx="0" cy="0"/>
        </a:xfrm>
      </p:grpSpPr>
      <p:sp>
        <p:nvSpPr>
          <p:cNvPr id="80" name="Google Shape;80;p4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81" name="Google Shape;81;p42"/>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2" name="Google Shape;82;p42"/>
          <p:cNvPicPr preferRelativeResize="0"/>
          <p:nvPr/>
        </p:nvPicPr>
        <p:blipFill rotWithShape="1">
          <a:blip r:embed="rId2">
            <a:alphaModFix/>
          </a:blip>
          <a:srcRect b="0" l="0" r="0" t="0"/>
          <a:stretch/>
        </p:blipFill>
        <p:spPr>
          <a:xfrm>
            <a:off x="8520000" y="152400"/>
            <a:ext cx="365759" cy="54864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3" name="Shape 83"/>
        <p:cNvGrpSpPr/>
        <p:nvPr/>
      </p:nvGrpSpPr>
      <p:grpSpPr>
        <a:xfrm>
          <a:off x="0" y="0"/>
          <a:ext cx="0" cy="0"/>
          <a:chOff x="0" y="0"/>
          <a:chExt cx="0" cy="0"/>
        </a:xfrm>
      </p:grpSpPr>
      <p:sp>
        <p:nvSpPr>
          <p:cNvPr id="84" name="Google Shape;84;p4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5" name="Google Shape;85;p4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86" name="Google Shape;86;p43"/>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7" name="Google Shape;87;p43"/>
          <p:cNvPicPr preferRelativeResize="0"/>
          <p:nvPr/>
        </p:nvPicPr>
        <p:blipFill rotWithShape="1">
          <a:blip r:embed="rId2">
            <a:alphaModFix/>
          </a:blip>
          <a:srcRect b="0" l="0" r="0" t="0"/>
          <a:stretch/>
        </p:blipFill>
        <p:spPr>
          <a:xfrm>
            <a:off x="8520000" y="152400"/>
            <a:ext cx="365759" cy="54864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_1">
    <p:bg>
      <p:bgPr>
        <a:solidFill>
          <a:srgbClr val="F0F5FF"/>
        </a:solidFill>
      </p:bgPr>
    </p:bg>
    <p:spTree>
      <p:nvGrpSpPr>
        <p:cNvPr id="88" name="Shape 88"/>
        <p:cNvGrpSpPr/>
        <p:nvPr/>
      </p:nvGrpSpPr>
      <p:grpSpPr>
        <a:xfrm>
          <a:off x="0" y="0"/>
          <a:ext cx="0" cy="0"/>
          <a:chOff x="0" y="0"/>
          <a:chExt cx="0" cy="0"/>
        </a:xfrm>
      </p:grpSpPr>
      <p:sp>
        <p:nvSpPr>
          <p:cNvPr id="89" name="Google Shape;89;p44"/>
          <p:cNvSpPr txBox="1"/>
          <p:nvPr>
            <p:ph type="title"/>
          </p:nvPr>
        </p:nvSpPr>
        <p:spPr>
          <a:xfrm>
            <a:off x="1812726" y="863947"/>
            <a:ext cx="5518500" cy="1741200"/>
          </a:xfrm>
          <a:prstGeom prst="rect">
            <a:avLst/>
          </a:prstGeom>
          <a:noFill/>
          <a:ln>
            <a:noFill/>
          </a:ln>
        </p:spPr>
        <p:txBody>
          <a:bodyPr anchorCtr="0" anchor="b" bIns="26775" lIns="26775" spcFirstLastPara="1" rIns="26775" wrap="square" tIns="26775">
            <a:noAutofit/>
          </a:bodyPr>
          <a:lstStyle>
            <a:lvl1pPr lvl="0" algn="l">
              <a:lnSpc>
                <a:spcPct val="100000"/>
              </a:lnSpc>
              <a:spcBef>
                <a:spcPts val="0"/>
              </a:spcBef>
              <a:spcAft>
                <a:spcPts val="0"/>
              </a:spcAft>
              <a:buClr>
                <a:srgbClr val="0076B9"/>
              </a:buClr>
              <a:buSzPts val="2700"/>
              <a:buFont typeface="Avenir"/>
              <a:buNone/>
              <a:defRPr sz="2700">
                <a:solidFill>
                  <a:srgbClr val="0076B9"/>
                </a:solidFill>
              </a:defRPr>
            </a:lvl1pPr>
            <a:lvl2pPr lvl="1" algn="l">
              <a:lnSpc>
                <a:spcPct val="80000"/>
              </a:lnSpc>
              <a:spcBef>
                <a:spcPts val="0"/>
              </a:spcBef>
              <a:spcAft>
                <a:spcPts val="0"/>
              </a:spcAft>
              <a:buClr>
                <a:srgbClr val="007BB9"/>
              </a:buClr>
              <a:buSzPts val="700"/>
              <a:buNone/>
              <a:defRPr/>
            </a:lvl2pPr>
            <a:lvl3pPr lvl="2" algn="l">
              <a:lnSpc>
                <a:spcPct val="80000"/>
              </a:lnSpc>
              <a:spcBef>
                <a:spcPts val="0"/>
              </a:spcBef>
              <a:spcAft>
                <a:spcPts val="0"/>
              </a:spcAft>
              <a:buClr>
                <a:srgbClr val="007BB9"/>
              </a:buClr>
              <a:buSzPts val="700"/>
              <a:buNone/>
              <a:defRPr/>
            </a:lvl3pPr>
            <a:lvl4pPr lvl="3" algn="l">
              <a:lnSpc>
                <a:spcPct val="80000"/>
              </a:lnSpc>
              <a:spcBef>
                <a:spcPts val="0"/>
              </a:spcBef>
              <a:spcAft>
                <a:spcPts val="0"/>
              </a:spcAft>
              <a:buClr>
                <a:srgbClr val="007BB9"/>
              </a:buClr>
              <a:buSzPts val="700"/>
              <a:buNone/>
              <a:defRPr/>
            </a:lvl4pPr>
            <a:lvl5pPr lvl="4" algn="l">
              <a:lnSpc>
                <a:spcPct val="80000"/>
              </a:lnSpc>
              <a:spcBef>
                <a:spcPts val="0"/>
              </a:spcBef>
              <a:spcAft>
                <a:spcPts val="0"/>
              </a:spcAft>
              <a:buClr>
                <a:srgbClr val="007BB9"/>
              </a:buClr>
              <a:buSzPts val="700"/>
              <a:buNone/>
              <a:defRPr/>
            </a:lvl5pPr>
            <a:lvl6pPr lvl="5" algn="l">
              <a:lnSpc>
                <a:spcPct val="80000"/>
              </a:lnSpc>
              <a:spcBef>
                <a:spcPts val="0"/>
              </a:spcBef>
              <a:spcAft>
                <a:spcPts val="0"/>
              </a:spcAft>
              <a:buClr>
                <a:srgbClr val="007BB9"/>
              </a:buClr>
              <a:buSzPts val="700"/>
              <a:buNone/>
              <a:defRPr/>
            </a:lvl6pPr>
            <a:lvl7pPr lvl="6" algn="l">
              <a:lnSpc>
                <a:spcPct val="80000"/>
              </a:lnSpc>
              <a:spcBef>
                <a:spcPts val="0"/>
              </a:spcBef>
              <a:spcAft>
                <a:spcPts val="0"/>
              </a:spcAft>
              <a:buClr>
                <a:srgbClr val="007BB9"/>
              </a:buClr>
              <a:buSzPts val="700"/>
              <a:buNone/>
              <a:defRPr/>
            </a:lvl7pPr>
            <a:lvl8pPr lvl="7" algn="l">
              <a:lnSpc>
                <a:spcPct val="80000"/>
              </a:lnSpc>
              <a:spcBef>
                <a:spcPts val="0"/>
              </a:spcBef>
              <a:spcAft>
                <a:spcPts val="0"/>
              </a:spcAft>
              <a:buClr>
                <a:srgbClr val="007BB9"/>
              </a:buClr>
              <a:buSzPts val="700"/>
              <a:buNone/>
              <a:defRPr/>
            </a:lvl8pPr>
            <a:lvl9pPr lvl="8" algn="l">
              <a:lnSpc>
                <a:spcPct val="80000"/>
              </a:lnSpc>
              <a:spcBef>
                <a:spcPts val="0"/>
              </a:spcBef>
              <a:spcAft>
                <a:spcPts val="0"/>
              </a:spcAft>
              <a:buClr>
                <a:srgbClr val="007BB9"/>
              </a:buClr>
              <a:buSzPts val="700"/>
              <a:buNone/>
              <a:defRPr/>
            </a:lvl9pPr>
          </a:lstStyle>
          <a:p/>
        </p:txBody>
      </p:sp>
      <p:sp>
        <p:nvSpPr>
          <p:cNvPr id="90" name="Google Shape;90;p44"/>
          <p:cNvSpPr txBox="1"/>
          <p:nvPr>
            <p:ph idx="1" type="body"/>
          </p:nvPr>
        </p:nvSpPr>
        <p:spPr>
          <a:xfrm>
            <a:off x="1812726" y="2658814"/>
            <a:ext cx="5518500" cy="596100"/>
          </a:xfrm>
          <a:prstGeom prst="rect">
            <a:avLst/>
          </a:prstGeom>
          <a:noFill/>
          <a:ln>
            <a:noFill/>
          </a:ln>
        </p:spPr>
        <p:txBody>
          <a:bodyPr anchorCtr="0" anchor="t" bIns="26775" lIns="26775" spcFirstLastPara="1" rIns="26775" wrap="square" tIns="26775">
            <a:noAutofit/>
          </a:bodyPr>
          <a:lstStyle>
            <a:lvl1pPr indent="-228600" lvl="0" marL="457200" algn="l">
              <a:lnSpc>
                <a:spcPct val="100000"/>
              </a:lnSpc>
              <a:spcBef>
                <a:spcPts val="600"/>
              </a:spcBef>
              <a:spcAft>
                <a:spcPts val="0"/>
              </a:spcAft>
              <a:buClr>
                <a:srgbClr val="596175"/>
              </a:buClr>
              <a:buSzPts val="1800"/>
              <a:buFont typeface="Avenir"/>
              <a:buNone/>
              <a:defRPr sz="1800">
                <a:solidFill>
                  <a:srgbClr val="596175"/>
                </a:solidFill>
                <a:latin typeface="Avenir"/>
                <a:ea typeface="Avenir"/>
                <a:cs typeface="Avenir"/>
                <a:sym typeface="Avenir"/>
              </a:defRPr>
            </a:lvl1pPr>
            <a:lvl2pPr indent="-228600" lvl="1" marL="914400" algn="l">
              <a:lnSpc>
                <a:spcPct val="100000"/>
              </a:lnSpc>
              <a:spcBef>
                <a:spcPts val="600"/>
              </a:spcBef>
              <a:spcAft>
                <a:spcPts val="0"/>
              </a:spcAft>
              <a:buClr>
                <a:srgbClr val="596175"/>
              </a:buClr>
              <a:buSzPts val="1800"/>
              <a:buFont typeface="Avenir"/>
              <a:buNone/>
              <a:defRPr sz="1800">
                <a:solidFill>
                  <a:srgbClr val="596175"/>
                </a:solidFill>
                <a:latin typeface="Avenir"/>
                <a:ea typeface="Avenir"/>
                <a:cs typeface="Avenir"/>
                <a:sym typeface="Avenir"/>
              </a:defRPr>
            </a:lvl2pPr>
            <a:lvl3pPr indent="-228600" lvl="2" marL="1371600" algn="l">
              <a:lnSpc>
                <a:spcPct val="100000"/>
              </a:lnSpc>
              <a:spcBef>
                <a:spcPts val="600"/>
              </a:spcBef>
              <a:spcAft>
                <a:spcPts val="0"/>
              </a:spcAft>
              <a:buClr>
                <a:srgbClr val="596175"/>
              </a:buClr>
              <a:buSzPts val="1800"/>
              <a:buFont typeface="Avenir"/>
              <a:buNone/>
              <a:defRPr sz="1800">
                <a:solidFill>
                  <a:srgbClr val="596175"/>
                </a:solidFill>
                <a:latin typeface="Avenir"/>
                <a:ea typeface="Avenir"/>
                <a:cs typeface="Avenir"/>
                <a:sym typeface="Avenir"/>
              </a:defRPr>
            </a:lvl3pPr>
            <a:lvl4pPr indent="-228600" lvl="3" marL="1828800" algn="l">
              <a:lnSpc>
                <a:spcPct val="100000"/>
              </a:lnSpc>
              <a:spcBef>
                <a:spcPts val="600"/>
              </a:spcBef>
              <a:spcAft>
                <a:spcPts val="0"/>
              </a:spcAft>
              <a:buClr>
                <a:srgbClr val="596175"/>
              </a:buClr>
              <a:buSzPts val="1800"/>
              <a:buFont typeface="Avenir"/>
              <a:buNone/>
              <a:defRPr sz="1800">
                <a:solidFill>
                  <a:srgbClr val="596175"/>
                </a:solidFill>
                <a:latin typeface="Avenir"/>
                <a:ea typeface="Avenir"/>
                <a:cs typeface="Avenir"/>
                <a:sym typeface="Avenir"/>
              </a:defRPr>
            </a:lvl4pPr>
            <a:lvl5pPr indent="-228600" lvl="4" marL="2286000" algn="l">
              <a:lnSpc>
                <a:spcPct val="100000"/>
              </a:lnSpc>
              <a:spcBef>
                <a:spcPts val="600"/>
              </a:spcBef>
              <a:spcAft>
                <a:spcPts val="0"/>
              </a:spcAft>
              <a:buClr>
                <a:srgbClr val="596175"/>
              </a:buClr>
              <a:buSzPts val="1800"/>
              <a:buFont typeface="Avenir"/>
              <a:buNone/>
              <a:defRPr sz="1800">
                <a:solidFill>
                  <a:srgbClr val="596175"/>
                </a:solidFill>
                <a:latin typeface="Avenir"/>
                <a:ea typeface="Avenir"/>
                <a:cs typeface="Avenir"/>
                <a:sym typeface="Avenir"/>
              </a:defRPr>
            </a:lvl5pPr>
            <a:lvl6pPr indent="-355600" lvl="5" marL="2743200" algn="l">
              <a:lnSpc>
                <a:spcPct val="110000"/>
              </a:lnSpc>
              <a:spcBef>
                <a:spcPts val="600"/>
              </a:spcBef>
              <a:spcAft>
                <a:spcPts val="0"/>
              </a:spcAft>
              <a:buSzPts val="2000"/>
              <a:buChar char="■"/>
              <a:defRPr/>
            </a:lvl6pPr>
            <a:lvl7pPr indent="-355600" lvl="6" marL="3200400" algn="l">
              <a:lnSpc>
                <a:spcPct val="110000"/>
              </a:lnSpc>
              <a:spcBef>
                <a:spcPts val="600"/>
              </a:spcBef>
              <a:spcAft>
                <a:spcPts val="0"/>
              </a:spcAft>
              <a:buSzPts val="2000"/>
              <a:buChar char="●"/>
              <a:defRPr/>
            </a:lvl7pPr>
            <a:lvl8pPr indent="-355600" lvl="7" marL="3657600" algn="l">
              <a:lnSpc>
                <a:spcPct val="110000"/>
              </a:lnSpc>
              <a:spcBef>
                <a:spcPts val="600"/>
              </a:spcBef>
              <a:spcAft>
                <a:spcPts val="0"/>
              </a:spcAft>
              <a:buSzPts val="2000"/>
              <a:buChar char="○"/>
              <a:defRPr/>
            </a:lvl8pPr>
            <a:lvl9pPr indent="-355600" lvl="8" marL="4114800" algn="l">
              <a:lnSpc>
                <a:spcPct val="110000"/>
              </a:lnSpc>
              <a:spcBef>
                <a:spcPts val="600"/>
              </a:spcBef>
              <a:spcAft>
                <a:spcPts val="0"/>
              </a:spcAft>
              <a:buSzPts val="2000"/>
              <a:buChar char="■"/>
              <a:defRPr/>
            </a:lvl9pPr>
          </a:lstStyle>
          <a:p/>
        </p:txBody>
      </p:sp>
      <p:pic>
        <p:nvPicPr>
          <p:cNvPr descr="Left.png" id="91" name="Google Shape;91;p44"/>
          <p:cNvPicPr preferRelativeResize="0"/>
          <p:nvPr/>
        </p:nvPicPr>
        <p:blipFill rotWithShape="1">
          <a:blip r:embed="rId2">
            <a:alphaModFix/>
          </a:blip>
          <a:srcRect b="0" l="0" r="0" t="0"/>
          <a:stretch/>
        </p:blipFill>
        <p:spPr>
          <a:xfrm>
            <a:off x="-29999" y="1164"/>
            <a:ext cx="3705896" cy="5141172"/>
          </a:xfrm>
          <a:prstGeom prst="rect">
            <a:avLst/>
          </a:prstGeom>
          <a:noFill/>
          <a:ln>
            <a:noFill/>
          </a:ln>
        </p:spPr>
      </p:pic>
      <p:pic>
        <p:nvPicPr>
          <p:cNvPr descr="Right.png" id="92" name="Google Shape;92;p44"/>
          <p:cNvPicPr preferRelativeResize="0"/>
          <p:nvPr/>
        </p:nvPicPr>
        <p:blipFill rotWithShape="1">
          <a:blip r:embed="rId3">
            <a:alphaModFix/>
          </a:blip>
          <a:srcRect b="0" l="0" r="0" t="0"/>
          <a:stretch/>
        </p:blipFill>
        <p:spPr>
          <a:xfrm>
            <a:off x="5253964" y="4762"/>
            <a:ext cx="3891885" cy="5133976"/>
          </a:xfrm>
          <a:prstGeom prst="rect">
            <a:avLst/>
          </a:prstGeom>
          <a:noFill/>
          <a:ln>
            <a:noFill/>
          </a:ln>
        </p:spPr>
      </p:pic>
      <p:sp>
        <p:nvSpPr>
          <p:cNvPr id="93" name="Google Shape;93;p44"/>
          <p:cNvSpPr txBox="1"/>
          <p:nvPr>
            <p:ph idx="12" type="sldNum"/>
          </p:nvPr>
        </p:nvSpPr>
        <p:spPr>
          <a:xfrm>
            <a:off x="4482789" y="4902398"/>
            <a:ext cx="174900" cy="179100"/>
          </a:xfrm>
          <a:prstGeom prst="rect">
            <a:avLst/>
          </a:prstGeom>
          <a:noFill/>
          <a:ln>
            <a:noFill/>
          </a:ln>
        </p:spPr>
        <p:txBody>
          <a:bodyPr anchorCtr="0" anchor="t" bIns="26775" lIns="26775" spcFirstLastPara="1" rIns="26775" wrap="square" tIns="26775">
            <a:noAutofit/>
          </a:bodyPr>
          <a:lstStyle>
            <a:lvl1pPr indent="0" lvl="0" marL="0" marR="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solidFill>
                <a:schemeClr val="dk2"/>
              </a:solidFill>
              <a:latin typeface="Arial"/>
              <a:ea typeface="Arial"/>
              <a:cs typeface="Arial"/>
              <a:sym typeface="Arial"/>
            </a:endParaRPr>
          </a:p>
        </p:txBody>
      </p:sp>
      <p:pic>
        <p:nvPicPr>
          <p:cNvPr id="94" name="Google Shape;94;p44"/>
          <p:cNvPicPr preferRelativeResize="0"/>
          <p:nvPr/>
        </p:nvPicPr>
        <p:blipFill rotWithShape="1">
          <a:blip r:embed="rId4">
            <a:alphaModFix/>
          </a:blip>
          <a:srcRect b="0" l="0" r="0" t="0"/>
          <a:stretch/>
        </p:blipFill>
        <p:spPr>
          <a:xfrm>
            <a:off x="8520000" y="152400"/>
            <a:ext cx="365759" cy="54864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2">
  <p:cSld name="OBJECT_3">
    <p:spTree>
      <p:nvGrpSpPr>
        <p:cNvPr id="95" name="Shape 95"/>
        <p:cNvGrpSpPr/>
        <p:nvPr/>
      </p:nvGrpSpPr>
      <p:grpSpPr>
        <a:xfrm>
          <a:off x="0" y="0"/>
          <a:ext cx="0" cy="0"/>
          <a:chOff x="0" y="0"/>
          <a:chExt cx="0" cy="0"/>
        </a:xfrm>
      </p:grpSpPr>
      <p:sp>
        <p:nvSpPr>
          <p:cNvPr id="96" name="Google Shape;96;p45"/>
          <p:cNvSpPr txBox="1"/>
          <p:nvPr>
            <p:ph type="title"/>
          </p:nvPr>
        </p:nvSpPr>
        <p:spPr>
          <a:xfrm>
            <a:off x="416860" y="313882"/>
            <a:ext cx="8269800" cy="749400"/>
          </a:xfrm>
          <a:prstGeom prst="rect">
            <a:avLst/>
          </a:prstGeom>
          <a:noFill/>
          <a:ln>
            <a:noFill/>
          </a:ln>
        </p:spPr>
        <p:txBody>
          <a:bodyPr anchorCtr="0" anchor="t" bIns="19050" lIns="19050" spcFirstLastPara="1" rIns="19050" wrap="square" tIns="19050">
            <a:noAutofit/>
          </a:bodyPr>
          <a:lstStyle>
            <a:lvl1pPr lvl="0" marR="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Barlow"/>
                <a:ea typeface="Barlow"/>
                <a:cs typeface="Barlow"/>
                <a:sym typeface="Barlow"/>
              </a:defRPr>
            </a:lvl1pPr>
            <a:lvl2pPr lvl="1"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97" name="Google Shape;97;p45"/>
          <p:cNvSpPr txBox="1"/>
          <p:nvPr>
            <p:ph idx="1" type="body"/>
          </p:nvPr>
        </p:nvSpPr>
        <p:spPr>
          <a:xfrm>
            <a:off x="416860" y="1200150"/>
            <a:ext cx="8269800" cy="3394500"/>
          </a:xfrm>
          <a:prstGeom prst="rect">
            <a:avLst/>
          </a:prstGeom>
          <a:noFill/>
          <a:ln>
            <a:noFill/>
          </a:ln>
        </p:spPr>
        <p:txBody>
          <a:bodyPr anchorCtr="0" anchor="t" bIns="45700" lIns="18275" spcFirstLastPara="1" rIns="18275" wrap="square" tIns="45700">
            <a:noAutofit/>
          </a:bodyPr>
          <a:lstStyle>
            <a:lvl1pPr indent="-228600" lvl="0" marL="457200" marR="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
        <p:nvSpPr>
          <p:cNvPr id="98" name="Google Shape;98;p4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64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64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64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64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64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64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64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64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64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99" name="Shape 99"/>
        <p:cNvGrpSpPr/>
        <p:nvPr/>
      </p:nvGrpSpPr>
      <p:grpSpPr>
        <a:xfrm>
          <a:off x="0" y="0"/>
          <a:ext cx="0" cy="0"/>
          <a:chOff x="0" y="0"/>
          <a:chExt cx="0" cy="0"/>
        </a:xfrm>
      </p:grpSpPr>
      <p:sp>
        <p:nvSpPr>
          <p:cNvPr id="100" name="Google Shape;100;p46"/>
          <p:cNvSpPr txBox="1"/>
          <p:nvPr>
            <p:ph type="title"/>
          </p:nvPr>
        </p:nvSpPr>
        <p:spPr>
          <a:xfrm>
            <a:off x="416860" y="313882"/>
            <a:ext cx="8269800" cy="749400"/>
          </a:xfrm>
          <a:prstGeom prst="rect">
            <a:avLst/>
          </a:prstGeom>
          <a:noFill/>
          <a:ln>
            <a:noFill/>
          </a:ln>
        </p:spPr>
        <p:txBody>
          <a:bodyPr anchorCtr="0" anchor="t" bIns="19050" lIns="19050" spcFirstLastPara="1" rIns="19050" wrap="square" tIns="19050">
            <a:noAutofit/>
          </a:bodyPr>
          <a:lstStyle>
            <a:lvl1pPr lvl="0" marR="0" algn="l">
              <a:lnSpc>
                <a:spcPct val="100000"/>
              </a:lnSpc>
              <a:spcBef>
                <a:spcPts val="0"/>
              </a:spcBef>
              <a:spcAft>
                <a:spcPts val="0"/>
              </a:spcAft>
              <a:buSzPts val="2800"/>
              <a:buNone/>
              <a:defRPr b="0" i="0" sz="2000" u="none" cap="none" strike="noStrike">
                <a:solidFill>
                  <a:schemeClr val="dk1"/>
                </a:solidFill>
                <a:latin typeface="Barlow"/>
                <a:ea typeface="Barlow"/>
                <a:cs typeface="Barlow"/>
                <a:sym typeface="Barlow"/>
              </a:defRPr>
            </a:lvl1pPr>
            <a:lvl2pPr lvl="1" marR="0" algn="l">
              <a:lnSpc>
                <a:spcPct val="100000"/>
              </a:lnSpc>
              <a:spcBef>
                <a:spcPts val="0"/>
              </a:spcBef>
              <a:spcAft>
                <a:spcPts val="0"/>
              </a:spcAft>
              <a:buSzPts val="2800"/>
              <a:buNone/>
              <a:defRPr b="0" i="0" sz="450" u="none" cap="none" strike="noStrike">
                <a:solidFill>
                  <a:srgbClr val="000000"/>
                </a:solidFill>
                <a:latin typeface="Helvetica Neue"/>
                <a:ea typeface="Helvetica Neue"/>
                <a:cs typeface="Helvetica Neue"/>
                <a:sym typeface="Helvetica Neue"/>
              </a:defRPr>
            </a:lvl2pPr>
            <a:lvl3pPr lvl="2" marR="0" algn="l">
              <a:lnSpc>
                <a:spcPct val="100000"/>
              </a:lnSpc>
              <a:spcBef>
                <a:spcPts val="0"/>
              </a:spcBef>
              <a:spcAft>
                <a:spcPts val="0"/>
              </a:spcAft>
              <a:buSzPts val="2800"/>
              <a:buNone/>
              <a:defRPr b="0" i="0" sz="450" u="none" cap="none" strike="noStrike">
                <a:solidFill>
                  <a:srgbClr val="000000"/>
                </a:solidFill>
                <a:latin typeface="Helvetica Neue"/>
                <a:ea typeface="Helvetica Neue"/>
                <a:cs typeface="Helvetica Neue"/>
                <a:sym typeface="Helvetica Neue"/>
              </a:defRPr>
            </a:lvl3pPr>
            <a:lvl4pPr lvl="3" marR="0" algn="l">
              <a:lnSpc>
                <a:spcPct val="100000"/>
              </a:lnSpc>
              <a:spcBef>
                <a:spcPts val="0"/>
              </a:spcBef>
              <a:spcAft>
                <a:spcPts val="0"/>
              </a:spcAft>
              <a:buSzPts val="2800"/>
              <a:buNone/>
              <a:defRPr b="0" i="0" sz="450" u="none" cap="none" strike="noStrike">
                <a:solidFill>
                  <a:srgbClr val="000000"/>
                </a:solidFill>
                <a:latin typeface="Helvetica Neue"/>
                <a:ea typeface="Helvetica Neue"/>
                <a:cs typeface="Helvetica Neue"/>
                <a:sym typeface="Helvetica Neue"/>
              </a:defRPr>
            </a:lvl4pPr>
            <a:lvl5pPr lvl="4" marR="0" algn="l">
              <a:lnSpc>
                <a:spcPct val="100000"/>
              </a:lnSpc>
              <a:spcBef>
                <a:spcPts val="0"/>
              </a:spcBef>
              <a:spcAft>
                <a:spcPts val="0"/>
              </a:spcAft>
              <a:buSzPts val="2800"/>
              <a:buNone/>
              <a:defRPr b="0" i="0" sz="450" u="none" cap="none" strike="noStrike">
                <a:solidFill>
                  <a:srgbClr val="000000"/>
                </a:solidFill>
                <a:latin typeface="Helvetica Neue"/>
                <a:ea typeface="Helvetica Neue"/>
                <a:cs typeface="Helvetica Neue"/>
                <a:sym typeface="Helvetica Neue"/>
              </a:defRPr>
            </a:lvl5pPr>
            <a:lvl6pPr lvl="5" marR="0" algn="l">
              <a:lnSpc>
                <a:spcPct val="100000"/>
              </a:lnSpc>
              <a:spcBef>
                <a:spcPts val="0"/>
              </a:spcBef>
              <a:spcAft>
                <a:spcPts val="0"/>
              </a:spcAft>
              <a:buSzPts val="2800"/>
              <a:buNone/>
              <a:defRPr b="0" i="0" sz="450" u="none" cap="none" strike="noStrike">
                <a:solidFill>
                  <a:srgbClr val="000000"/>
                </a:solidFill>
                <a:latin typeface="Helvetica Neue"/>
                <a:ea typeface="Helvetica Neue"/>
                <a:cs typeface="Helvetica Neue"/>
                <a:sym typeface="Helvetica Neue"/>
              </a:defRPr>
            </a:lvl6pPr>
            <a:lvl7pPr lvl="6" marR="0" algn="l">
              <a:lnSpc>
                <a:spcPct val="100000"/>
              </a:lnSpc>
              <a:spcBef>
                <a:spcPts val="0"/>
              </a:spcBef>
              <a:spcAft>
                <a:spcPts val="0"/>
              </a:spcAft>
              <a:buSzPts val="2800"/>
              <a:buNone/>
              <a:defRPr b="0" i="0" sz="450" u="none" cap="none" strike="noStrike">
                <a:solidFill>
                  <a:srgbClr val="000000"/>
                </a:solidFill>
                <a:latin typeface="Helvetica Neue"/>
                <a:ea typeface="Helvetica Neue"/>
                <a:cs typeface="Helvetica Neue"/>
                <a:sym typeface="Helvetica Neue"/>
              </a:defRPr>
            </a:lvl7pPr>
            <a:lvl8pPr lvl="7" marR="0" algn="l">
              <a:lnSpc>
                <a:spcPct val="100000"/>
              </a:lnSpc>
              <a:spcBef>
                <a:spcPts val="0"/>
              </a:spcBef>
              <a:spcAft>
                <a:spcPts val="0"/>
              </a:spcAft>
              <a:buSzPts val="2800"/>
              <a:buNone/>
              <a:defRPr b="0" i="0" sz="450" u="none" cap="none" strike="noStrike">
                <a:solidFill>
                  <a:srgbClr val="000000"/>
                </a:solidFill>
                <a:latin typeface="Helvetica Neue"/>
                <a:ea typeface="Helvetica Neue"/>
                <a:cs typeface="Helvetica Neue"/>
                <a:sym typeface="Helvetica Neue"/>
              </a:defRPr>
            </a:lvl8pPr>
            <a:lvl9pPr lvl="8" marR="0" algn="l">
              <a:lnSpc>
                <a:spcPct val="100000"/>
              </a:lnSpc>
              <a:spcBef>
                <a:spcPts val="0"/>
              </a:spcBef>
              <a:spcAft>
                <a:spcPts val="0"/>
              </a:spcAft>
              <a:buSzPts val="2800"/>
              <a:buNone/>
              <a:defRPr b="0" i="0" sz="45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showMasterSp="0">
  <p:cSld name="Title and body_1">
    <p:spTree>
      <p:nvGrpSpPr>
        <p:cNvPr id="12" name="Shape 12"/>
        <p:cNvGrpSpPr/>
        <p:nvPr/>
      </p:nvGrpSpPr>
      <p:grpSpPr>
        <a:xfrm>
          <a:off x="0" y="0"/>
          <a:ext cx="0" cy="0"/>
          <a:chOff x="0" y="0"/>
          <a:chExt cx="0" cy="0"/>
        </a:xfrm>
      </p:grpSpPr>
      <p:sp>
        <p:nvSpPr>
          <p:cNvPr id="13" name="Google Shape;13;p27"/>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dk1"/>
                </a:solidFill>
                <a:latin typeface="Arial"/>
                <a:ea typeface="Arial"/>
                <a:cs typeface="Arial"/>
                <a:sym typeface="Arial"/>
              </a:rPr>
              <a:t>‹#›</a:t>
            </a:fld>
            <a:endParaRPr b="0" i="0" sz="788" u="none" cap="none" strike="noStrike">
              <a:solidFill>
                <a:schemeClr val="dk1"/>
              </a:solidFill>
              <a:latin typeface="Arial"/>
              <a:ea typeface="Arial"/>
              <a:cs typeface="Arial"/>
              <a:sym typeface="Arial"/>
            </a:endParaRPr>
          </a:p>
        </p:txBody>
      </p:sp>
      <p:sp>
        <p:nvSpPr>
          <p:cNvPr id="14" name="Google Shape;14;p27"/>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pic>
        <p:nvPicPr>
          <p:cNvPr id="15" name="Google Shape;15;p27"/>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
        <p:nvSpPr>
          <p:cNvPr id="16" name="Google Shape;16;p27"/>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dk1"/>
                </a:solidFill>
                <a:latin typeface="Arial"/>
                <a:ea typeface="Arial"/>
                <a:cs typeface="Arial"/>
                <a:sym typeface="Arial"/>
              </a:rPr>
              <a:t>‹#›</a:t>
            </a:fld>
            <a:endParaRPr b="0" i="0" sz="788" u="none" cap="none" strike="noStrike">
              <a:solidFill>
                <a:schemeClr val="dk1"/>
              </a:solidFill>
              <a:latin typeface="Arial"/>
              <a:ea typeface="Arial"/>
              <a:cs typeface="Arial"/>
              <a:sym typeface="Arial"/>
            </a:endParaRPr>
          </a:p>
        </p:txBody>
      </p:sp>
      <p:sp>
        <p:nvSpPr>
          <p:cNvPr id="17" name="Google Shape;17;p27"/>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pic>
        <p:nvPicPr>
          <p:cNvPr id="18" name="Google Shape;18;p27"/>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p:cSld name="OBJECT_4">
    <p:spTree>
      <p:nvGrpSpPr>
        <p:cNvPr id="101" name="Shape 101"/>
        <p:cNvGrpSpPr/>
        <p:nvPr/>
      </p:nvGrpSpPr>
      <p:grpSpPr>
        <a:xfrm>
          <a:off x="0" y="0"/>
          <a:ext cx="0" cy="0"/>
          <a:chOff x="0" y="0"/>
          <a:chExt cx="0" cy="0"/>
        </a:xfrm>
      </p:grpSpPr>
      <p:sp>
        <p:nvSpPr>
          <p:cNvPr id="102" name="Google Shape;102;p47"/>
          <p:cNvSpPr txBox="1"/>
          <p:nvPr>
            <p:ph type="title"/>
          </p:nvPr>
        </p:nvSpPr>
        <p:spPr>
          <a:xfrm>
            <a:off x="416860" y="313882"/>
            <a:ext cx="8269800" cy="749400"/>
          </a:xfrm>
          <a:prstGeom prst="rect">
            <a:avLst/>
          </a:prstGeom>
          <a:noFill/>
          <a:ln>
            <a:noFill/>
          </a:ln>
        </p:spPr>
        <p:txBody>
          <a:bodyPr anchorCtr="0" anchor="t" bIns="19050" lIns="19050" spcFirstLastPara="1" rIns="19050" wrap="square" tIns="19050">
            <a:noAutofit/>
          </a:bodyPr>
          <a:lstStyle>
            <a:lvl1pPr lvl="0" marR="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Barlow"/>
                <a:ea typeface="Barlow"/>
                <a:cs typeface="Barlow"/>
                <a:sym typeface="Barlow"/>
              </a:defRPr>
            </a:lvl1pPr>
            <a:lvl2pPr lvl="1"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103" name="Google Shape;103;p47"/>
          <p:cNvSpPr txBox="1"/>
          <p:nvPr>
            <p:ph idx="1" type="body"/>
          </p:nvPr>
        </p:nvSpPr>
        <p:spPr>
          <a:xfrm>
            <a:off x="416860" y="1200150"/>
            <a:ext cx="8269800" cy="3394500"/>
          </a:xfrm>
          <a:prstGeom prst="rect">
            <a:avLst/>
          </a:prstGeom>
          <a:noFill/>
          <a:ln>
            <a:noFill/>
          </a:ln>
        </p:spPr>
        <p:txBody>
          <a:bodyPr anchorCtr="0" anchor="t" bIns="45700" lIns="18275" spcFirstLastPara="1" rIns="18275" wrap="square" tIns="45700">
            <a:noAutofit/>
          </a:bodyPr>
          <a:lstStyle>
            <a:lvl1pPr indent="-228600" lvl="0" marL="457200" marR="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spTree>
      <p:nvGrpSpPr>
        <p:cNvPr id="104" name="Shape 104"/>
        <p:cNvGrpSpPr/>
        <p:nvPr/>
      </p:nvGrpSpPr>
      <p:grpSpPr>
        <a:xfrm>
          <a:off x="0" y="0"/>
          <a:ext cx="0" cy="0"/>
          <a:chOff x="0" y="0"/>
          <a:chExt cx="0" cy="0"/>
        </a:xfrm>
      </p:grpSpPr>
      <p:sp>
        <p:nvSpPr>
          <p:cNvPr id="105" name="Google Shape;105;p4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6" name="Google Shape;106;p4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7" name="Google Shape;107;p48"/>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3">
  <p:cSld name="OBJECT_5">
    <p:spTree>
      <p:nvGrpSpPr>
        <p:cNvPr id="108" name="Shape 108"/>
        <p:cNvGrpSpPr/>
        <p:nvPr/>
      </p:nvGrpSpPr>
      <p:grpSpPr>
        <a:xfrm>
          <a:off x="0" y="0"/>
          <a:ext cx="0" cy="0"/>
          <a:chOff x="0" y="0"/>
          <a:chExt cx="0" cy="0"/>
        </a:xfrm>
      </p:grpSpPr>
      <p:sp>
        <p:nvSpPr>
          <p:cNvPr id="109" name="Google Shape;109;p49"/>
          <p:cNvSpPr txBox="1"/>
          <p:nvPr>
            <p:ph type="title"/>
          </p:nvPr>
        </p:nvSpPr>
        <p:spPr>
          <a:xfrm>
            <a:off x="416860" y="313882"/>
            <a:ext cx="8269800" cy="749400"/>
          </a:xfrm>
          <a:prstGeom prst="rect">
            <a:avLst/>
          </a:prstGeom>
          <a:noFill/>
          <a:ln>
            <a:noFill/>
          </a:ln>
        </p:spPr>
        <p:txBody>
          <a:bodyPr anchorCtr="0" anchor="t" bIns="19050" lIns="19050" spcFirstLastPara="1" rIns="19050" wrap="square" tIns="19050">
            <a:noAutofit/>
          </a:bodyPr>
          <a:lstStyle>
            <a:lvl1pPr lvl="0" marR="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Barlow"/>
                <a:ea typeface="Barlow"/>
                <a:cs typeface="Barlow"/>
                <a:sym typeface="Barlow"/>
              </a:defRPr>
            </a:lvl1pPr>
            <a:lvl2pPr lvl="1"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110" name="Google Shape;110;p49"/>
          <p:cNvSpPr txBox="1"/>
          <p:nvPr>
            <p:ph idx="1" type="body"/>
          </p:nvPr>
        </p:nvSpPr>
        <p:spPr>
          <a:xfrm>
            <a:off x="416860" y="1200150"/>
            <a:ext cx="8269800" cy="3394500"/>
          </a:xfrm>
          <a:prstGeom prst="rect">
            <a:avLst/>
          </a:prstGeom>
          <a:noFill/>
          <a:ln>
            <a:noFill/>
          </a:ln>
        </p:spPr>
        <p:txBody>
          <a:bodyPr anchorCtr="0" anchor="t" bIns="45700" lIns="18275" spcFirstLastPara="1" rIns="18275" wrap="square" tIns="45700">
            <a:noAutofit/>
          </a:bodyPr>
          <a:lstStyle>
            <a:lvl1pPr indent="-228600" lvl="0" marL="457200" marR="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 / Body copy">
  <p:cSld name="SECTION_HEADER_1">
    <p:bg>
      <p:bgPr>
        <a:gradFill>
          <a:gsLst>
            <a:gs pos="0">
              <a:srgbClr val="F4F6F8"/>
            </a:gs>
            <a:gs pos="100000">
              <a:schemeClr val="lt1"/>
            </a:gs>
          </a:gsLst>
          <a:lin ang="5400012" scaled="0"/>
        </a:gradFill>
      </p:bgPr>
    </p:bg>
    <p:spTree>
      <p:nvGrpSpPr>
        <p:cNvPr id="111" name="Shape 111"/>
        <p:cNvGrpSpPr/>
        <p:nvPr/>
      </p:nvGrpSpPr>
      <p:grpSpPr>
        <a:xfrm>
          <a:off x="0" y="0"/>
          <a:ext cx="0" cy="0"/>
          <a:chOff x="0" y="0"/>
          <a:chExt cx="0" cy="0"/>
        </a:xfrm>
      </p:grpSpPr>
      <p:pic>
        <p:nvPicPr>
          <p:cNvPr id="112" name="Google Shape;112;p50"/>
          <p:cNvPicPr preferRelativeResize="0"/>
          <p:nvPr/>
        </p:nvPicPr>
        <p:blipFill rotWithShape="1">
          <a:blip r:embed="rId2">
            <a:alphaModFix/>
          </a:blip>
          <a:srcRect b="0" l="0" r="0" t="0"/>
          <a:stretch/>
        </p:blipFill>
        <p:spPr>
          <a:xfrm>
            <a:off x="0" y="0"/>
            <a:ext cx="9143998" cy="5143500"/>
          </a:xfrm>
          <a:prstGeom prst="rect">
            <a:avLst/>
          </a:prstGeom>
          <a:noFill/>
          <a:ln>
            <a:noFill/>
          </a:ln>
        </p:spPr>
      </p:pic>
      <p:pic>
        <p:nvPicPr>
          <p:cNvPr id="113" name="Google Shape;113;p50"/>
          <p:cNvPicPr preferRelativeResize="0"/>
          <p:nvPr/>
        </p:nvPicPr>
        <p:blipFill rotWithShape="1">
          <a:blip r:embed="rId3">
            <a:alphaModFix amt="20000"/>
          </a:blip>
          <a:srcRect b="0" l="0" r="0" t="0"/>
          <a:stretch/>
        </p:blipFill>
        <p:spPr>
          <a:xfrm rot="2700000">
            <a:off x="7096652" y="3216724"/>
            <a:ext cx="3351595" cy="3351595"/>
          </a:xfrm>
          <a:prstGeom prst="rect">
            <a:avLst/>
          </a:prstGeom>
          <a:noFill/>
          <a:ln>
            <a:noFill/>
          </a:ln>
        </p:spPr>
      </p:pic>
      <p:sp>
        <p:nvSpPr>
          <p:cNvPr id="114" name="Google Shape;114;p50"/>
          <p:cNvSpPr txBox="1"/>
          <p:nvPr>
            <p:ph type="title"/>
          </p:nvPr>
        </p:nvSpPr>
        <p:spPr>
          <a:xfrm>
            <a:off x="304800" y="128016"/>
            <a:ext cx="8393400" cy="49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15" name="Google Shape;115;p50"/>
          <p:cNvSpPr txBox="1"/>
          <p:nvPr>
            <p:ph idx="1" type="body"/>
          </p:nvPr>
        </p:nvSpPr>
        <p:spPr>
          <a:xfrm>
            <a:off x="303617" y="759450"/>
            <a:ext cx="8517600" cy="38127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sz="1300">
                <a:solidFill>
                  <a:schemeClr val="lt1"/>
                </a:solidFill>
              </a:defRPr>
            </a:lvl1pPr>
            <a:lvl2pPr indent="-311150" lvl="1" marL="914400" algn="l">
              <a:lnSpc>
                <a:spcPct val="115000"/>
              </a:lnSpc>
              <a:spcBef>
                <a:spcPts val="1600"/>
              </a:spcBef>
              <a:spcAft>
                <a:spcPts val="0"/>
              </a:spcAft>
              <a:buClr>
                <a:schemeClr val="lt1"/>
              </a:buClr>
              <a:buSzPts val="1300"/>
              <a:buChar char="○"/>
              <a:defRPr sz="1300">
                <a:solidFill>
                  <a:schemeClr val="lt1"/>
                </a:solidFill>
              </a:defRPr>
            </a:lvl2pPr>
            <a:lvl3pPr indent="-311150" lvl="2" marL="1371600" algn="l">
              <a:lnSpc>
                <a:spcPct val="115000"/>
              </a:lnSpc>
              <a:spcBef>
                <a:spcPts val="1600"/>
              </a:spcBef>
              <a:spcAft>
                <a:spcPts val="0"/>
              </a:spcAft>
              <a:buClr>
                <a:schemeClr val="lt1"/>
              </a:buClr>
              <a:buSzPts val="1300"/>
              <a:buChar char="■"/>
              <a:defRPr sz="1300">
                <a:solidFill>
                  <a:schemeClr val="lt1"/>
                </a:solidFill>
              </a:defRPr>
            </a:lvl3pPr>
            <a:lvl4pPr indent="-311150" lvl="3" marL="1828800" algn="l">
              <a:lnSpc>
                <a:spcPct val="115000"/>
              </a:lnSpc>
              <a:spcBef>
                <a:spcPts val="1600"/>
              </a:spcBef>
              <a:spcAft>
                <a:spcPts val="0"/>
              </a:spcAft>
              <a:buClr>
                <a:schemeClr val="lt1"/>
              </a:buClr>
              <a:buSzPts val="1300"/>
              <a:buChar char="●"/>
              <a:defRPr sz="1300">
                <a:solidFill>
                  <a:schemeClr val="lt1"/>
                </a:solidFill>
              </a:defRPr>
            </a:lvl4pPr>
            <a:lvl5pPr indent="-311150" lvl="4" marL="2286000" algn="l">
              <a:lnSpc>
                <a:spcPct val="115000"/>
              </a:lnSpc>
              <a:spcBef>
                <a:spcPts val="1600"/>
              </a:spcBef>
              <a:spcAft>
                <a:spcPts val="0"/>
              </a:spcAft>
              <a:buClr>
                <a:schemeClr val="lt1"/>
              </a:buClr>
              <a:buSzPts val="1300"/>
              <a:buChar char="○"/>
              <a:defRPr sz="1300">
                <a:solidFill>
                  <a:schemeClr val="lt1"/>
                </a:solidFill>
              </a:defRPr>
            </a:lvl5pPr>
            <a:lvl6pPr indent="-311150" lvl="5" marL="2743200" algn="l">
              <a:lnSpc>
                <a:spcPct val="115000"/>
              </a:lnSpc>
              <a:spcBef>
                <a:spcPts val="1600"/>
              </a:spcBef>
              <a:spcAft>
                <a:spcPts val="0"/>
              </a:spcAft>
              <a:buClr>
                <a:schemeClr val="lt1"/>
              </a:buClr>
              <a:buSzPts val="1300"/>
              <a:buChar char="■"/>
              <a:defRPr sz="1300">
                <a:solidFill>
                  <a:schemeClr val="lt1"/>
                </a:solidFill>
              </a:defRPr>
            </a:lvl6pPr>
            <a:lvl7pPr indent="-311150" lvl="6" marL="3200400" algn="l">
              <a:lnSpc>
                <a:spcPct val="115000"/>
              </a:lnSpc>
              <a:spcBef>
                <a:spcPts val="1600"/>
              </a:spcBef>
              <a:spcAft>
                <a:spcPts val="0"/>
              </a:spcAft>
              <a:buClr>
                <a:schemeClr val="lt1"/>
              </a:buClr>
              <a:buSzPts val="1300"/>
              <a:buChar char="●"/>
              <a:defRPr sz="1300">
                <a:solidFill>
                  <a:schemeClr val="lt1"/>
                </a:solidFill>
              </a:defRPr>
            </a:lvl7pPr>
            <a:lvl8pPr indent="-311150" lvl="7" marL="3657600" algn="l">
              <a:lnSpc>
                <a:spcPct val="115000"/>
              </a:lnSpc>
              <a:spcBef>
                <a:spcPts val="1600"/>
              </a:spcBef>
              <a:spcAft>
                <a:spcPts val="0"/>
              </a:spcAft>
              <a:buClr>
                <a:schemeClr val="lt1"/>
              </a:buClr>
              <a:buSzPts val="1300"/>
              <a:buChar char="○"/>
              <a:defRPr sz="1300">
                <a:solidFill>
                  <a:schemeClr val="lt1"/>
                </a:solidFill>
              </a:defRPr>
            </a:lvl8pPr>
            <a:lvl9pPr indent="-311150" lvl="8" marL="4114800" algn="l">
              <a:lnSpc>
                <a:spcPct val="115000"/>
              </a:lnSpc>
              <a:spcBef>
                <a:spcPts val="1600"/>
              </a:spcBef>
              <a:spcAft>
                <a:spcPts val="1600"/>
              </a:spcAft>
              <a:buClr>
                <a:schemeClr val="lt1"/>
              </a:buClr>
              <a:buSzPts val="1300"/>
              <a:buChar char="■"/>
              <a:defRPr sz="1300">
                <a:solidFill>
                  <a:schemeClr val="lt1"/>
                </a:solidFill>
              </a:defRPr>
            </a:lvl9pPr>
          </a:lstStyle>
          <a:p/>
        </p:txBody>
      </p:sp>
      <p:grpSp>
        <p:nvGrpSpPr>
          <p:cNvPr id="116" name="Google Shape;116;p50"/>
          <p:cNvGrpSpPr/>
          <p:nvPr/>
        </p:nvGrpSpPr>
        <p:grpSpPr>
          <a:xfrm>
            <a:off x="-125" y="4840950"/>
            <a:ext cx="9144000" cy="302400"/>
            <a:chOff x="-125" y="4840950"/>
            <a:chExt cx="9144000" cy="302400"/>
          </a:xfrm>
        </p:grpSpPr>
        <p:sp>
          <p:nvSpPr>
            <p:cNvPr id="117" name="Google Shape;117;p50"/>
            <p:cNvSpPr/>
            <p:nvPr/>
          </p:nvSpPr>
          <p:spPr>
            <a:xfrm>
              <a:off x="-125" y="4840950"/>
              <a:ext cx="9144000" cy="302400"/>
            </a:xfrm>
            <a:prstGeom prst="rect">
              <a:avLst/>
            </a:prstGeom>
            <a:gradFill>
              <a:gsLst>
                <a:gs pos="0">
                  <a:srgbClr val="070D14"/>
                </a:gs>
                <a:gs pos="100000">
                  <a:srgbClr val="161F2A"/>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8" name="Google Shape;118;p50"/>
            <p:cNvPicPr preferRelativeResize="0"/>
            <p:nvPr/>
          </p:nvPicPr>
          <p:blipFill rotWithShape="1">
            <a:blip r:embed="rId4">
              <a:alphaModFix/>
            </a:blip>
            <a:srcRect b="28401" l="0" r="0" t="0"/>
            <a:stretch/>
          </p:blipFill>
          <p:spPr>
            <a:xfrm>
              <a:off x="407873" y="4923362"/>
              <a:ext cx="627955" cy="137600"/>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showMasterSp="0">
  <p:cSld name="Title and Content - Dark">
    <p:bg>
      <p:bgPr>
        <a:solidFill>
          <a:schemeClr val="dk1"/>
        </a:solidFill>
      </p:bgPr>
    </p:bg>
    <p:spTree>
      <p:nvGrpSpPr>
        <p:cNvPr id="123" name="Shape 123"/>
        <p:cNvGrpSpPr/>
        <p:nvPr/>
      </p:nvGrpSpPr>
      <p:grpSpPr>
        <a:xfrm>
          <a:off x="0" y="0"/>
          <a:ext cx="0" cy="0"/>
          <a:chOff x="0" y="0"/>
          <a:chExt cx="0" cy="0"/>
        </a:xfrm>
      </p:grpSpPr>
      <p:sp>
        <p:nvSpPr>
          <p:cNvPr id="124" name="Google Shape;124;p30"/>
          <p:cNvSpPr txBox="1"/>
          <p:nvPr>
            <p:ph type="title"/>
          </p:nvPr>
        </p:nvSpPr>
        <p:spPr>
          <a:xfrm>
            <a:off x="416860" y="313882"/>
            <a:ext cx="8269800" cy="749400"/>
          </a:xfrm>
          <a:prstGeom prst="rect">
            <a:avLst/>
          </a:prstGeom>
          <a:noFill/>
          <a:ln>
            <a:noFill/>
          </a:ln>
        </p:spPr>
        <p:txBody>
          <a:bodyPr anchorCtr="0" anchor="t" bIns="19050" lIns="19050" spcFirstLastPara="1" rIns="19050" wrap="square" tIns="1905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125" name="Google Shape;125;p30"/>
          <p:cNvSpPr txBox="1"/>
          <p:nvPr>
            <p:ph idx="1" type="body"/>
          </p:nvPr>
        </p:nvSpPr>
        <p:spPr>
          <a:xfrm>
            <a:off x="416860" y="1200150"/>
            <a:ext cx="82698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
        <p:nvSpPr>
          <p:cNvPr id="126" name="Google Shape;126;p30"/>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sp>
        <p:nvSpPr>
          <p:cNvPr id="127" name="Google Shape;127;p30"/>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Arial"/>
                <a:ea typeface="Arial"/>
                <a:cs typeface="Arial"/>
                <a:sym typeface="Arial"/>
              </a:rPr>
              <a:t>‹#›</a:t>
            </a:fld>
            <a:endParaRPr b="0" i="0" sz="788" u="none" cap="none" strike="noStrike">
              <a:solidFill>
                <a:schemeClr val="lt1"/>
              </a:solidFill>
              <a:latin typeface="Arial"/>
              <a:ea typeface="Arial"/>
              <a:cs typeface="Arial"/>
              <a:sym typeface="Arial"/>
            </a:endParaRPr>
          </a:p>
        </p:txBody>
      </p:sp>
      <p:pic>
        <p:nvPicPr>
          <p:cNvPr id="128" name="Google Shape;128;p30"/>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howMasterSp="0">
  <p:cSld name="Opening">
    <p:spTree>
      <p:nvGrpSpPr>
        <p:cNvPr id="129" name="Shape 129"/>
        <p:cNvGrpSpPr/>
        <p:nvPr/>
      </p:nvGrpSpPr>
      <p:grpSpPr>
        <a:xfrm>
          <a:off x="0" y="0"/>
          <a:ext cx="0" cy="0"/>
          <a:chOff x="0" y="0"/>
          <a:chExt cx="0" cy="0"/>
        </a:xfrm>
      </p:grpSpPr>
      <p:pic>
        <p:nvPicPr>
          <p:cNvPr id="130" name="Google Shape;130;p51"/>
          <p:cNvPicPr preferRelativeResize="0"/>
          <p:nvPr/>
        </p:nvPicPr>
        <p:blipFill rotWithShape="1">
          <a:blip r:embed="rId2">
            <a:alphaModFix/>
          </a:blip>
          <a:srcRect b="0" l="0" r="0" t="0"/>
          <a:stretch/>
        </p:blipFill>
        <p:spPr>
          <a:xfrm>
            <a:off x="0" y="0"/>
            <a:ext cx="9144002" cy="5143501"/>
          </a:xfrm>
          <a:prstGeom prst="rect">
            <a:avLst/>
          </a:prstGeom>
          <a:noFill/>
          <a:ln>
            <a:noFill/>
          </a:ln>
        </p:spPr>
      </p:pic>
      <p:pic>
        <p:nvPicPr>
          <p:cNvPr id="131" name="Google Shape;131;p51"/>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32" name="Google Shape;132;p51"/>
          <p:cNvSpPr/>
          <p:nvPr/>
        </p:nvSpPr>
        <p:spPr>
          <a:xfrm>
            <a:off x="472237" y="566928"/>
            <a:ext cx="8199600" cy="3662100"/>
          </a:xfrm>
          <a:prstGeom prst="rect">
            <a:avLst/>
          </a:prstGeom>
          <a:noFill/>
          <a:ln cap="flat" cmpd="sng" w="12700">
            <a:solidFill>
              <a:srgbClr val="56289B"/>
            </a:solidFill>
            <a:prstDash val="solid"/>
            <a:miter lim="0"/>
            <a:headEnd len="sm" w="sm" type="none"/>
            <a:tailEnd len="sm" w="sm" type="none"/>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Gill Sans"/>
              <a:buNone/>
            </a:pPr>
            <a:r>
              <a:t/>
            </a:r>
            <a:endParaRPr b="0" i="0" sz="5600" u="none" cap="none" strike="noStrike">
              <a:solidFill>
                <a:srgbClr val="000000"/>
              </a:solidFill>
              <a:latin typeface="Gill Sans"/>
              <a:ea typeface="Gill Sans"/>
              <a:cs typeface="Gill Sans"/>
              <a:sym typeface="Gill Sans"/>
            </a:endParaRPr>
          </a:p>
        </p:txBody>
      </p:sp>
      <p:pic>
        <p:nvPicPr>
          <p:cNvPr id="133" name="Google Shape;133;p51"/>
          <p:cNvPicPr preferRelativeResize="0"/>
          <p:nvPr/>
        </p:nvPicPr>
        <p:blipFill rotWithShape="1">
          <a:blip r:embed="rId4">
            <a:alphaModFix/>
          </a:blip>
          <a:srcRect b="0" l="0" r="0" t="0"/>
          <a:stretch/>
        </p:blipFill>
        <p:spPr>
          <a:xfrm>
            <a:off x="3244036" y="1181985"/>
            <a:ext cx="2655926" cy="590715"/>
          </a:xfrm>
          <a:prstGeom prst="rect">
            <a:avLst/>
          </a:prstGeom>
          <a:noFill/>
          <a:ln>
            <a:noFill/>
          </a:ln>
        </p:spPr>
      </p:pic>
      <p:sp>
        <p:nvSpPr>
          <p:cNvPr id="134" name="Google Shape;134;p51"/>
          <p:cNvSpPr txBox="1"/>
          <p:nvPr>
            <p:ph type="title"/>
          </p:nvPr>
        </p:nvSpPr>
        <p:spPr>
          <a:xfrm>
            <a:off x="923731" y="2052868"/>
            <a:ext cx="7296600" cy="573600"/>
          </a:xfrm>
          <a:prstGeom prst="rect">
            <a:avLst/>
          </a:prstGeom>
          <a:noFill/>
          <a:ln>
            <a:noFill/>
          </a:ln>
        </p:spPr>
        <p:txBody>
          <a:bodyPr anchorCtr="0" anchor="b" bIns="19050" lIns="19050" spcFirstLastPara="1" rIns="19050" wrap="square" tIns="19050">
            <a:normAutofit/>
          </a:bodyPr>
          <a:lstStyle>
            <a:lvl1pPr lvl="0" marR="0" rtl="0" algn="ctr">
              <a:lnSpc>
                <a:spcPct val="90000"/>
              </a:lnSpc>
              <a:spcBef>
                <a:spcPts val="0"/>
              </a:spcBef>
              <a:spcAft>
                <a:spcPts val="0"/>
              </a:spcAft>
              <a:buClr>
                <a:srgbClr val="000000"/>
              </a:buClr>
              <a:buSzPts val="1400"/>
              <a:buFont typeface="Arial"/>
              <a:buNone/>
              <a:defRPr b="0" i="0" sz="3200" u="none" cap="none" strike="noStrike">
                <a:solidFill>
                  <a:schemeClr val="lt1"/>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135" name="Google Shape;135;p51"/>
          <p:cNvSpPr txBox="1"/>
          <p:nvPr>
            <p:ph idx="1" type="body"/>
          </p:nvPr>
        </p:nvSpPr>
        <p:spPr>
          <a:xfrm>
            <a:off x="1999944" y="2626387"/>
            <a:ext cx="5144100" cy="309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0"/>
              </a:spcBef>
              <a:spcAft>
                <a:spcPts val="0"/>
              </a:spcAft>
              <a:buClr>
                <a:srgbClr val="000000"/>
              </a:buClr>
              <a:buSzPts val="1400"/>
              <a:buFont typeface="Arial"/>
              <a:buNone/>
              <a:defRPr b="0" i="0" sz="1600" u="none" cap="none" strike="noStrike">
                <a:solidFill>
                  <a:schemeClr val="lt1"/>
                </a:solidFill>
                <a:latin typeface="Barlow"/>
                <a:ea typeface="Barlow"/>
                <a:cs typeface="Barlow"/>
                <a:sym typeface="Barlow"/>
              </a:defRPr>
            </a:lvl1pPr>
            <a:lvl2pPr indent="-228600" lvl="1" marL="914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1" showMasterSp="0">
  <p:cSld name="Opening_1">
    <p:bg>
      <p:bgPr>
        <a:solidFill>
          <a:srgbClr val="000000"/>
        </a:solidFill>
      </p:bgPr>
    </p:bg>
    <p:spTree>
      <p:nvGrpSpPr>
        <p:cNvPr id="136" name="Shape 136"/>
        <p:cNvGrpSpPr/>
        <p:nvPr/>
      </p:nvGrpSpPr>
      <p:grpSpPr>
        <a:xfrm>
          <a:off x="0" y="0"/>
          <a:ext cx="0" cy="0"/>
          <a:chOff x="0" y="0"/>
          <a:chExt cx="0" cy="0"/>
        </a:xfrm>
      </p:grpSpPr>
      <p:sp>
        <p:nvSpPr>
          <p:cNvPr id="137" name="Google Shape;137;p52"/>
          <p:cNvSpPr txBox="1"/>
          <p:nvPr>
            <p:ph type="title"/>
          </p:nvPr>
        </p:nvSpPr>
        <p:spPr>
          <a:xfrm>
            <a:off x="923731" y="2052868"/>
            <a:ext cx="7296600" cy="573600"/>
          </a:xfrm>
          <a:prstGeom prst="rect">
            <a:avLst/>
          </a:prstGeom>
          <a:noFill/>
          <a:ln>
            <a:noFill/>
          </a:ln>
        </p:spPr>
        <p:txBody>
          <a:bodyPr anchorCtr="0" anchor="b" bIns="19050" lIns="19050" spcFirstLastPara="1" rIns="19050" wrap="square" tIns="19050">
            <a:normAutofit/>
          </a:bodyPr>
          <a:lstStyle>
            <a:lvl1pPr lvl="0" marR="0" rtl="0" algn="ctr">
              <a:lnSpc>
                <a:spcPct val="90000"/>
              </a:lnSpc>
              <a:spcBef>
                <a:spcPts val="0"/>
              </a:spcBef>
              <a:spcAft>
                <a:spcPts val="0"/>
              </a:spcAft>
              <a:buClr>
                <a:srgbClr val="000000"/>
              </a:buClr>
              <a:buSzPts val="1400"/>
              <a:buFont typeface="Arial"/>
              <a:buNone/>
              <a:defRPr b="0" i="0" sz="3200" u="none" cap="none" strike="noStrike">
                <a:solidFill>
                  <a:schemeClr val="lt1"/>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138" name="Google Shape;138;p52"/>
          <p:cNvSpPr txBox="1"/>
          <p:nvPr>
            <p:ph idx="1" type="body"/>
          </p:nvPr>
        </p:nvSpPr>
        <p:spPr>
          <a:xfrm>
            <a:off x="1999944" y="2626387"/>
            <a:ext cx="5144100" cy="309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0"/>
              </a:spcBef>
              <a:spcAft>
                <a:spcPts val="0"/>
              </a:spcAft>
              <a:buClr>
                <a:srgbClr val="000000"/>
              </a:buClr>
              <a:buSzPts val="1400"/>
              <a:buFont typeface="Arial"/>
              <a:buNone/>
              <a:defRPr b="0" i="0" sz="1600" u="none" cap="none" strike="noStrike">
                <a:solidFill>
                  <a:schemeClr val="lt1"/>
                </a:solidFill>
                <a:latin typeface="Barlow"/>
                <a:ea typeface="Barlow"/>
                <a:cs typeface="Barlow"/>
                <a:sym typeface="Barlow"/>
              </a:defRPr>
            </a:lvl1pPr>
            <a:lvl2pPr indent="-228600" lvl="1" marL="914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
        <p:nvSpPr>
          <p:cNvPr id="139" name="Google Shape;139;p52"/>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pic>
        <p:nvPicPr>
          <p:cNvPr id="140" name="Google Shape;140;p52"/>
          <p:cNvPicPr preferRelativeResize="0"/>
          <p:nvPr/>
        </p:nvPicPr>
        <p:blipFill rotWithShape="1">
          <a:blip r:embed="rId2">
            <a:alphaModFix amt="40000"/>
          </a:blip>
          <a:srcRect b="0" l="0" r="0" t="0"/>
          <a:stretch/>
        </p:blipFill>
        <p:spPr>
          <a:xfrm>
            <a:off x="0" y="2291525"/>
            <a:ext cx="3422249" cy="284410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Hero" showMasterSp="0">
  <p:cSld name="Blank Hero">
    <p:spTree>
      <p:nvGrpSpPr>
        <p:cNvPr id="141" name="Shape 141"/>
        <p:cNvGrpSpPr/>
        <p:nvPr/>
      </p:nvGrpSpPr>
      <p:grpSpPr>
        <a:xfrm>
          <a:off x="0" y="0"/>
          <a:ext cx="0" cy="0"/>
          <a:chOff x="0" y="0"/>
          <a:chExt cx="0" cy="0"/>
        </a:xfrm>
      </p:grpSpPr>
      <p:pic>
        <p:nvPicPr>
          <p:cNvPr id="142" name="Google Shape;142;p53"/>
          <p:cNvPicPr preferRelativeResize="0"/>
          <p:nvPr/>
        </p:nvPicPr>
        <p:blipFill rotWithShape="1">
          <a:blip r:embed="rId2">
            <a:alphaModFix/>
          </a:blip>
          <a:srcRect b="0" l="0" r="0" t="0"/>
          <a:stretch/>
        </p:blipFill>
        <p:spPr>
          <a:xfrm>
            <a:off x="0" y="0"/>
            <a:ext cx="9144002" cy="5143501"/>
          </a:xfrm>
          <a:prstGeom prst="rect">
            <a:avLst/>
          </a:prstGeom>
          <a:noFill/>
          <a:ln>
            <a:noFill/>
          </a:ln>
        </p:spPr>
      </p:pic>
      <p:sp>
        <p:nvSpPr>
          <p:cNvPr id="143" name="Google Shape;143;p53"/>
          <p:cNvSpPr/>
          <p:nvPr/>
        </p:nvSpPr>
        <p:spPr>
          <a:xfrm>
            <a:off x="472237" y="566928"/>
            <a:ext cx="8199600" cy="3662100"/>
          </a:xfrm>
          <a:prstGeom prst="rect">
            <a:avLst/>
          </a:prstGeom>
          <a:noFill/>
          <a:ln cap="flat" cmpd="sng" w="12700">
            <a:solidFill>
              <a:srgbClr val="934DFC"/>
            </a:solidFill>
            <a:prstDash val="solid"/>
            <a:miter lim="0"/>
            <a:headEnd len="sm" w="sm" type="none"/>
            <a:tailEnd len="sm" w="sm" type="none"/>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Gill Sans"/>
              <a:buNone/>
            </a:pPr>
            <a:r>
              <a:t/>
            </a:r>
            <a:endParaRPr b="0" i="0" sz="5600" u="none" cap="none" strike="noStrike">
              <a:solidFill>
                <a:srgbClr val="000000"/>
              </a:solidFill>
              <a:latin typeface="Gill Sans"/>
              <a:ea typeface="Gill Sans"/>
              <a:cs typeface="Gill Sans"/>
              <a:sym typeface="Gill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type="obj">
  <p:cSld name="OBJECT">
    <p:spTree>
      <p:nvGrpSpPr>
        <p:cNvPr id="144" name="Shape 144"/>
        <p:cNvGrpSpPr/>
        <p:nvPr/>
      </p:nvGrpSpPr>
      <p:grpSpPr>
        <a:xfrm>
          <a:off x="0" y="0"/>
          <a:ext cx="0" cy="0"/>
          <a:chOff x="0" y="0"/>
          <a:chExt cx="0" cy="0"/>
        </a:xfrm>
      </p:grpSpPr>
      <p:sp>
        <p:nvSpPr>
          <p:cNvPr id="145" name="Google Shape;145;p54"/>
          <p:cNvSpPr txBox="1"/>
          <p:nvPr>
            <p:ph type="title"/>
          </p:nvPr>
        </p:nvSpPr>
        <p:spPr>
          <a:xfrm>
            <a:off x="416860" y="313882"/>
            <a:ext cx="8269800" cy="749400"/>
          </a:xfrm>
          <a:prstGeom prst="rect">
            <a:avLst/>
          </a:prstGeom>
          <a:noFill/>
          <a:ln>
            <a:noFill/>
          </a:ln>
        </p:spPr>
        <p:txBody>
          <a:bodyPr anchorCtr="0" anchor="t" bIns="19050" lIns="19050" spcFirstLastPara="1" rIns="19050" wrap="square" tIns="1905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146" name="Google Shape;146;p54"/>
          <p:cNvSpPr txBox="1"/>
          <p:nvPr>
            <p:ph idx="1" type="body"/>
          </p:nvPr>
        </p:nvSpPr>
        <p:spPr>
          <a:xfrm>
            <a:off x="416860" y="1200150"/>
            <a:ext cx="82698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 Light">
  <p:cSld name="Two Column Content - Light">
    <p:spTree>
      <p:nvGrpSpPr>
        <p:cNvPr id="147" name="Shape 147"/>
        <p:cNvGrpSpPr/>
        <p:nvPr/>
      </p:nvGrpSpPr>
      <p:grpSpPr>
        <a:xfrm>
          <a:off x="0" y="0"/>
          <a:ext cx="0" cy="0"/>
          <a:chOff x="0" y="0"/>
          <a:chExt cx="0" cy="0"/>
        </a:xfrm>
      </p:grpSpPr>
      <p:sp>
        <p:nvSpPr>
          <p:cNvPr id="148" name="Google Shape;148;p55"/>
          <p:cNvSpPr txBox="1"/>
          <p:nvPr>
            <p:ph type="title"/>
          </p:nvPr>
        </p:nvSpPr>
        <p:spPr>
          <a:xfrm>
            <a:off x="416860" y="313882"/>
            <a:ext cx="8229600" cy="749400"/>
          </a:xfrm>
          <a:prstGeom prst="rect">
            <a:avLst/>
          </a:prstGeom>
          <a:noFill/>
          <a:ln>
            <a:noFill/>
          </a:ln>
        </p:spPr>
        <p:txBody>
          <a:bodyPr anchorCtr="0" anchor="t" bIns="19050" lIns="19050" spcFirstLastPara="1" rIns="19050" wrap="square" tIns="1905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149" name="Google Shape;149;p55"/>
          <p:cNvSpPr txBox="1"/>
          <p:nvPr>
            <p:ph idx="1" type="body"/>
          </p:nvPr>
        </p:nvSpPr>
        <p:spPr>
          <a:xfrm>
            <a:off x="416860" y="1200150"/>
            <a:ext cx="39264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
        <p:nvSpPr>
          <p:cNvPr id="150" name="Google Shape;150;p55"/>
          <p:cNvSpPr txBox="1"/>
          <p:nvPr>
            <p:ph idx="2" type="body"/>
          </p:nvPr>
        </p:nvSpPr>
        <p:spPr>
          <a:xfrm>
            <a:off x="4719920" y="1200150"/>
            <a:ext cx="39264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showMasterSp="0">
  <p:cSld name="Title and body">
    <p:spTree>
      <p:nvGrpSpPr>
        <p:cNvPr id="19" name="Shape 19"/>
        <p:cNvGrpSpPr/>
        <p:nvPr/>
      </p:nvGrpSpPr>
      <p:grpSpPr>
        <a:xfrm>
          <a:off x="0" y="0"/>
          <a:ext cx="0" cy="0"/>
          <a:chOff x="0" y="0"/>
          <a:chExt cx="0" cy="0"/>
        </a:xfrm>
      </p:grpSpPr>
      <p:sp>
        <p:nvSpPr>
          <p:cNvPr id="20" name="Google Shape;20;p28"/>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dk1"/>
                </a:solidFill>
                <a:latin typeface="Arial"/>
                <a:ea typeface="Arial"/>
                <a:cs typeface="Arial"/>
                <a:sym typeface="Arial"/>
              </a:rPr>
              <a:t>‹#›</a:t>
            </a:fld>
            <a:endParaRPr b="0" i="0" sz="788" u="none" cap="none" strike="noStrike">
              <a:solidFill>
                <a:schemeClr val="dk1"/>
              </a:solidFill>
              <a:latin typeface="Arial"/>
              <a:ea typeface="Arial"/>
              <a:cs typeface="Arial"/>
              <a:sym typeface="Arial"/>
            </a:endParaRPr>
          </a:p>
        </p:txBody>
      </p:sp>
      <p:sp>
        <p:nvSpPr>
          <p:cNvPr id="21" name="Google Shape;21;p28"/>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pic>
        <p:nvPicPr>
          <p:cNvPr id="22" name="Google Shape;22;p28"/>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
        <p:nvSpPr>
          <p:cNvPr id="23" name="Google Shape;23;p28"/>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dk1"/>
                </a:solidFill>
                <a:latin typeface="Arial"/>
                <a:ea typeface="Arial"/>
                <a:cs typeface="Arial"/>
                <a:sym typeface="Arial"/>
              </a:rPr>
              <a:t>‹#›</a:t>
            </a:fld>
            <a:endParaRPr b="0" i="0" sz="788" u="none" cap="none" strike="noStrike">
              <a:solidFill>
                <a:schemeClr val="dk1"/>
              </a:solidFill>
              <a:latin typeface="Arial"/>
              <a:ea typeface="Arial"/>
              <a:cs typeface="Arial"/>
              <a:sym typeface="Arial"/>
            </a:endParaRPr>
          </a:p>
        </p:txBody>
      </p:sp>
      <p:sp>
        <p:nvSpPr>
          <p:cNvPr id="24" name="Google Shape;24;p28"/>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pic>
        <p:nvPicPr>
          <p:cNvPr id="25" name="Google Shape;25;p28"/>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 Dark" showMasterSp="0">
  <p:cSld name="Two Column Content - Dark">
    <p:bg>
      <p:bgPr>
        <a:solidFill>
          <a:schemeClr val="dk1"/>
        </a:solidFill>
      </p:bgPr>
    </p:bg>
    <p:spTree>
      <p:nvGrpSpPr>
        <p:cNvPr id="151" name="Shape 151"/>
        <p:cNvGrpSpPr/>
        <p:nvPr/>
      </p:nvGrpSpPr>
      <p:grpSpPr>
        <a:xfrm>
          <a:off x="0" y="0"/>
          <a:ext cx="0" cy="0"/>
          <a:chOff x="0" y="0"/>
          <a:chExt cx="0" cy="0"/>
        </a:xfrm>
      </p:grpSpPr>
      <p:sp>
        <p:nvSpPr>
          <p:cNvPr id="152" name="Google Shape;152;p56"/>
          <p:cNvSpPr txBox="1"/>
          <p:nvPr>
            <p:ph type="title"/>
          </p:nvPr>
        </p:nvSpPr>
        <p:spPr>
          <a:xfrm>
            <a:off x="416860" y="313882"/>
            <a:ext cx="8229600" cy="749400"/>
          </a:xfrm>
          <a:prstGeom prst="rect">
            <a:avLst/>
          </a:prstGeom>
          <a:noFill/>
          <a:ln>
            <a:noFill/>
          </a:ln>
        </p:spPr>
        <p:txBody>
          <a:bodyPr anchorCtr="0" anchor="t" bIns="19050" lIns="19050" spcFirstLastPara="1" rIns="19050" wrap="square" tIns="1905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153" name="Google Shape;153;p56"/>
          <p:cNvSpPr txBox="1"/>
          <p:nvPr>
            <p:ph idx="1" type="body"/>
          </p:nvPr>
        </p:nvSpPr>
        <p:spPr>
          <a:xfrm>
            <a:off x="416860" y="1200150"/>
            <a:ext cx="39264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
        <p:nvSpPr>
          <p:cNvPr id="154" name="Google Shape;154;p56"/>
          <p:cNvSpPr txBox="1"/>
          <p:nvPr>
            <p:ph idx="2" type="body"/>
          </p:nvPr>
        </p:nvSpPr>
        <p:spPr>
          <a:xfrm>
            <a:off x="4719920" y="1200150"/>
            <a:ext cx="39264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
        <p:nvSpPr>
          <p:cNvPr id="155" name="Google Shape;155;p56"/>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sp>
        <p:nvSpPr>
          <p:cNvPr id="156" name="Google Shape;156;p56"/>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Arial"/>
                <a:ea typeface="Arial"/>
                <a:cs typeface="Arial"/>
                <a:sym typeface="Arial"/>
              </a:rPr>
              <a:t>‹#›</a:t>
            </a:fld>
            <a:endParaRPr b="0" i="0" sz="788" u="none" cap="none" strike="noStrike">
              <a:solidFill>
                <a:schemeClr val="lt1"/>
              </a:solidFill>
              <a:latin typeface="Arial"/>
              <a:ea typeface="Arial"/>
              <a:cs typeface="Arial"/>
              <a:sym typeface="Arial"/>
            </a:endParaRPr>
          </a:p>
        </p:txBody>
      </p:sp>
      <p:pic>
        <p:nvPicPr>
          <p:cNvPr id="157" name="Google Shape;157;p56"/>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ontent - Light">
  <p:cSld name="Three Column Content - Light">
    <p:bg>
      <p:bgPr>
        <a:solidFill>
          <a:schemeClr val="lt1"/>
        </a:solidFill>
      </p:bgPr>
    </p:bg>
    <p:spTree>
      <p:nvGrpSpPr>
        <p:cNvPr id="158" name="Shape 158"/>
        <p:cNvGrpSpPr/>
        <p:nvPr/>
      </p:nvGrpSpPr>
      <p:grpSpPr>
        <a:xfrm>
          <a:off x="0" y="0"/>
          <a:ext cx="0" cy="0"/>
          <a:chOff x="0" y="0"/>
          <a:chExt cx="0" cy="0"/>
        </a:xfrm>
      </p:grpSpPr>
      <p:sp>
        <p:nvSpPr>
          <p:cNvPr id="159" name="Google Shape;159;p57"/>
          <p:cNvSpPr txBox="1"/>
          <p:nvPr>
            <p:ph type="title"/>
          </p:nvPr>
        </p:nvSpPr>
        <p:spPr>
          <a:xfrm>
            <a:off x="416860" y="313882"/>
            <a:ext cx="8229600" cy="749400"/>
          </a:xfrm>
          <a:prstGeom prst="rect">
            <a:avLst/>
          </a:prstGeom>
          <a:noFill/>
          <a:ln>
            <a:noFill/>
          </a:ln>
        </p:spPr>
        <p:txBody>
          <a:bodyPr anchorCtr="0" anchor="t" bIns="19050" lIns="19050" spcFirstLastPara="1" rIns="19050" wrap="square" tIns="1905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160" name="Google Shape;160;p57"/>
          <p:cNvSpPr txBox="1"/>
          <p:nvPr>
            <p:ph idx="1" type="body"/>
          </p:nvPr>
        </p:nvSpPr>
        <p:spPr>
          <a:xfrm>
            <a:off x="416860" y="1200150"/>
            <a:ext cx="26502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
        <p:nvSpPr>
          <p:cNvPr id="161" name="Google Shape;161;p57"/>
          <p:cNvSpPr txBox="1"/>
          <p:nvPr>
            <p:ph idx="2" type="body"/>
          </p:nvPr>
        </p:nvSpPr>
        <p:spPr>
          <a:xfrm>
            <a:off x="3206588" y="1200150"/>
            <a:ext cx="26502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
        <p:nvSpPr>
          <p:cNvPr id="162" name="Google Shape;162;p57"/>
          <p:cNvSpPr txBox="1"/>
          <p:nvPr>
            <p:ph idx="3" type="body"/>
          </p:nvPr>
        </p:nvSpPr>
        <p:spPr>
          <a:xfrm>
            <a:off x="5996316" y="1200150"/>
            <a:ext cx="26502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ontent - Dark" showMasterSp="0">
  <p:cSld name="Three Column Content - Dark">
    <p:bg>
      <p:bgPr>
        <a:solidFill>
          <a:schemeClr val="dk1"/>
        </a:solidFill>
      </p:bgPr>
    </p:bg>
    <p:spTree>
      <p:nvGrpSpPr>
        <p:cNvPr id="163" name="Shape 163"/>
        <p:cNvGrpSpPr/>
        <p:nvPr/>
      </p:nvGrpSpPr>
      <p:grpSpPr>
        <a:xfrm>
          <a:off x="0" y="0"/>
          <a:ext cx="0" cy="0"/>
          <a:chOff x="0" y="0"/>
          <a:chExt cx="0" cy="0"/>
        </a:xfrm>
      </p:grpSpPr>
      <p:sp>
        <p:nvSpPr>
          <p:cNvPr id="164" name="Google Shape;164;p58"/>
          <p:cNvSpPr txBox="1"/>
          <p:nvPr>
            <p:ph type="title"/>
          </p:nvPr>
        </p:nvSpPr>
        <p:spPr>
          <a:xfrm>
            <a:off x="416860" y="313882"/>
            <a:ext cx="8229600" cy="749400"/>
          </a:xfrm>
          <a:prstGeom prst="rect">
            <a:avLst/>
          </a:prstGeom>
          <a:noFill/>
          <a:ln>
            <a:noFill/>
          </a:ln>
        </p:spPr>
        <p:txBody>
          <a:bodyPr anchorCtr="0" anchor="t" bIns="19050" lIns="19050" spcFirstLastPara="1" rIns="19050" wrap="square" tIns="1905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165" name="Google Shape;165;p58"/>
          <p:cNvSpPr txBox="1"/>
          <p:nvPr>
            <p:ph idx="1" type="body"/>
          </p:nvPr>
        </p:nvSpPr>
        <p:spPr>
          <a:xfrm>
            <a:off x="416860" y="1200150"/>
            <a:ext cx="26502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
        <p:nvSpPr>
          <p:cNvPr id="166" name="Google Shape;166;p58"/>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sp>
        <p:nvSpPr>
          <p:cNvPr id="167" name="Google Shape;167;p58"/>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Arial"/>
                <a:ea typeface="Arial"/>
                <a:cs typeface="Arial"/>
                <a:sym typeface="Arial"/>
              </a:rPr>
              <a:t>‹#›</a:t>
            </a:fld>
            <a:endParaRPr b="0" i="0" sz="788" u="none" cap="none" strike="noStrike">
              <a:solidFill>
                <a:schemeClr val="lt1"/>
              </a:solidFill>
              <a:latin typeface="Arial"/>
              <a:ea typeface="Arial"/>
              <a:cs typeface="Arial"/>
              <a:sym typeface="Arial"/>
            </a:endParaRPr>
          </a:p>
        </p:txBody>
      </p:sp>
      <p:sp>
        <p:nvSpPr>
          <p:cNvPr id="168" name="Google Shape;168;p58"/>
          <p:cNvSpPr txBox="1"/>
          <p:nvPr>
            <p:ph idx="2" type="body"/>
          </p:nvPr>
        </p:nvSpPr>
        <p:spPr>
          <a:xfrm>
            <a:off x="3206588" y="1200150"/>
            <a:ext cx="26502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sp>
        <p:nvSpPr>
          <p:cNvPr id="169" name="Google Shape;169;p58"/>
          <p:cNvSpPr txBox="1"/>
          <p:nvPr>
            <p:ph idx="3" type="body"/>
          </p:nvPr>
        </p:nvSpPr>
        <p:spPr>
          <a:xfrm>
            <a:off x="5996316" y="1200150"/>
            <a:ext cx="2650200" cy="3394500"/>
          </a:xfrm>
          <a:prstGeom prst="rect">
            <a:avLst/>
          </a:prstGeom>
          <a:noFill/>
          <a:ln>
            <a:noFill/>
          </a:ln>
        </p:spPr>
        <p:txBody>
          <a:bodyPr anchorCtr="0" anchor="t" bIns="45700" lIns="18275" spcFirstLastPara="1" rIns="1827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600" u="none" cap="none" strike="noStrike">
                <a:solidFill>
                  <a:srgbClr val="0064FF"/>
                </a:solidFill>
                <a:latin typeface="Arial"/>
                <a:ea typeface="Arial"/>
                <a:cs typeface="Arial"/>
                <a:sym typeface="Arial"/>
              </a:defRPr>
            </a:lvl1pPr>
            <a:lvl2pPr indent="-317500" lvl="1" marL="9144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2pPr>
            <a:lvl3pPr indent="-317500" lvl="2" marL="13716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3pPr>
            <a:lvl4pPr indent="-317500" lvl="3" marL="18288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rtl="0" algn="l">
              <a:lnSpc>
                <a:spcPct val="100000"/>
              </a:lnSpc>
              <a:spcBef>
                <a:spcPts val="0"/>
              </a:spcBef>
              <a:spcAft>
                <a:spcPts val="0"/>
              </a:spcAft>
              <a:buClr>
                <a:srgbClr val="0064FF"/>
              </a:buClr>
              <a:buSzPts val="1400"/>
              <a:buFont typeface="Arial"/>
              <a:buChar char="•"/>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Arial"/>
                <a:ea typeface="Arial"/>
                <a:cs typeface="Arial"/>
                <a:sym typeface="Arial"/>
              </a:defRPr>
            </a:lvl9pPr>
          </a:lstStyle>
          <a:p/>
        </p:txBody>
      </p:sp>
      <p:pic>
        <p:nvPicPr>
          <p:cNvPr id="170" name="Google Shape;170;p58"/>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ight">
  <p:cSld name="Title Only - Light">
    <p:spTree>
      <p:nvGrpSpPr>
        <p:cNvPr id="171" name="Shape 171"/>
        <p:cNvGrpSpPr/>
        <p:nvPr/>
      </p:nvGrpSpPr>
      <p:grpSpPr>
        <a:xfrm>
          <a:off x="0" y="0"/>
          <a:ext cx="0" cy="0"/>
          <a:chOff x="0" y="0"/>
          <a:chExt cx="0" cy="0"/>
        </a:xfrm>
      </p:grpSpPr>
      <p:sp>
        <p:nvSpPr>
          <p:cNvPr id="172" name="Google Shape;172;p59"/>
          <p:cNvSpPr txBox="1"/>
          <p:nvPr>
            <p:ph type="title"/>
          </p:nvPr>
        </p:nvSpPr>
        <p:spPr>
          <a:xfrm>
            <a:off x="416860" y="313882"/>
            <a:ext cx="8269800" cy="749400"/>
          </a:xfrm>
          <a:prstGeom prst="rect">
            <a:avLst/>
          </a:prstGeom>
          <a:noFill/>
          <a:ln>
            <a:noFill/>
          </a:ln>
        </p:spPr>
        <p:txBody>
          <a:bodyPr anchorCtr="0" anchor="t" bIns="19050" lIns="19050" spcFirstLastPara="1" rIns="19050" wrap="square" tIns="1905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showMasterSp="0">
  <p:cSld name="Title Only - Dark">
    <p:bg>
      <p:bgPr>
        <a:solidFill>
          <a:schemeClr val="dk1"/>
        </a:solidFill>
      </p:bgPr>
    </p:bg>
    <p:spTree>
      <p:nvGrpSpPr>
        <p:cNvPr id="173" name="Shape 173"/>
        <p:cNvGrpSpPr/>
        <p:nvPr/>
      </p:nvGrpSpPr>
      <p:grpSpPr>
        <a:xfrm>
          <a:off x="0" y="0"/>
          <a:ext cx="0" cy="0"/>
          <a:chOff x="0" y="0"/>
          <a:chExt cx="0" cy="0"/>
        </a:xfrm>
      </p:grpSpPr>
      <p:sp>
        <p:nvSpPr>
          <p:cNvPr id="174" name="Google Shape;174;p60"/>
          <p:cNvSpPr txBox="1"/>
          <p:nvPr>
            <p:ph type="title"/>
          </p:nvPr>
        </p:nvSpPr>
        <p:spPr>
          <a:xfrm>
            <a:off x="416860" y="313882"/>
            <a:ext cx="8269800" cy="749400"/>
          </a:xfrm>
          <a:prstGeom prst="rect">
            <a:avLst/>
          </a:prstGeom>
          <a:noFill/>
          <a:ln>
            <a:noFill/>
          </a:ln>
        </p:spPr>
        <p:txBody>
          <a:bodyPr anchorCtr="0" anchor="t" bIns="19050" lIns="19050" spcFirstLastPara="1" rIns="19050" wrap="square" tIns="1905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sp>
        <p:nvSpPr>
          <p:cNvPr id="175" name="Google Shape;175;p60"/>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sp>
        <p:nvSpPr>
          <p:cNvPr id="176" name="Google Shape;176;p60"/>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Arial"/>
                <a:ea typeface="Arial"/>
                <a:cs typeface="Arial"/>
                <a:sym typeface="Arial"/>
              </a:rPr>
              <a:t>‹#›</a:t>
            </a:fld>
            <a:endParaRPr b="0" i="0" sz="788" u="none" cap="none" strike="noStrike">
              <a:solidFill>
                <a:schemeClr val="lt1"/>
              </a:solidFill>
              <a:latin typeface="Arial"/>
              <a:ea typeface="Arial"/>
              <a:cs typeface="Arial"/>
              <a:sym typeface="Arial"/>
            </a:endParaRPr>
          </a:p>
        </p:txBody>
      </p:sp>
      <p:pic>
        <p:nvPicPr>
          <p:cNvPr id="177" name="Google Shape;177;p60"/>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p:cSld name="Blank - Light">
    <p:spTree>
      <p:nvGrpSpPr>
        <p:cNvPr id="178" name="Shape 178"/>
        <p:cNvGrpSpPr/>
        <p:nvPr/>
      </p:nvGrpSpPr>
      <p:grpSpPr>
        <a:xfrm>
          <a:off x="0" y="0"/>
          <a:ext cx="0" cy="0"/>
          <a:chOff x="0" y="0"/>
          <a:chExt cx="0" cy="0"/>
        </a:xfrm>
      </p:grpSpPr>
      <p:sp>
        <p:nvSpPr>
          <p:cNvPr id="179" name="Google Shape;179;p61"/>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dk1"/>
                </a:solidFill>
                <a:latin typeface="Arial"/>
                <a:ea typeface="Arial"/>
                <a:cs typeface="Arial"/>
                <a:sym typeface="Arial"/>
              </a:rPr>
              <a:t>‹#›</a:t>
            </a:fld>
            <a:endParaRPr b="0" i="0" sz="788" u="none" cap="none" strike="noStrike">
              <a:solidFill>
                <a:schemeClr val="dk1"/>
              </a:solidFill>
              <a:latin typeface="Arial"/>
              <a:ea typeface="Arial"/>
              <a:cs typeface="Arial"/>
              <a:sym typeface="Arial"/>
            </a:endParaRPr>
          </a:p>
        </p:txBody>
      </p:sp>
      <p:sp>
        <p:nvSpPr>
          <p:cNvPr id="180" name="Google Shape;180;p61"/>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pic>
        <p:nvPicPr>
          <p:cNvPr id="181" name="Google Shape;181;p61"/>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p:cSld name="Blank - Dark">
    <p:bg>
      <p:bgPr>
        <a:solidFill>
          <a:schemeClr val="dk1"/>
        </a:solidFill>
      </p:bgPr>
    </p:bg>
    <p:spTree>
      <p:nvGrpSpPr>
        <p:cNvPr id="182" name="Shape 182"/>
        <p:cNvGrpSpPr/>
        <p:nvPr/>
      </p:nvGrpSpPr>
      <p:grpSpPr>
        <a:xfrm>
          <a:off x="0" y="0"/>
          <a:ext cx="0" cy="0"/>
          <a:chOff x="0" y="0"/>
          <a:chExt cx="0" cy="0"/>
        </a:xfrm>
      </p:grpSpPr>
      <p:sp>
        <p:nvSpPr>
          <p:cNvPr id="183" name="Google Shape;183;p62"/>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Arial"/>
                <a:ea typeface="Arial"/>
                <a:cs typeface="Arial"/>
                <a:sym typeface="Arial"/>
              </a:rPr>
              <a:t>‹#›</a:t>
            </a:fld>
            <a:endParaRPr b="0" i="0" sz="788" u="none" cap="none" strike="noStrike">
              <a:solidFill>
                <a:schemeClr val="lt1"/>
              </a:solidFill>
              <a:latin typeface="Arial"/>
              <a:ea typeface="Arial"/>
              <a:cs typeface="Arial"/>
              <a:sym typeface="Arial"/>
            </a:endParaRPr>
          </a:p>
        </p:txBody>
      </p:sp>
      <p:sp>
        <p:nvSpPr>
          <p:cNvPr id="184" name="Google Shape;184;p62"/>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pic>
        <p:nvPicPr>
          <p:cNvPr id="185" name="Google Shape;185;p62"/>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p:cSld name="1_Title and body">
    <p:spTree>
      <p:nvGrpSpPr>
        <p:cNvPr id="186" name="Shape 186"/>
        <p:cNvGrpSpPr/>
        <p:nvPr/>
      </p:nvGrpSpPr>
      <p:grpSpPr>
        <a:xfrm>
          <a:off x="0" y="0"/>
          <a:ext cx="0" cy="0"/>
          <a:chOff x="0" y="0"/>
          <a:chExt cx="0" cy="0"/>
        </a:xfrm>
      </p:grpSpPr>
      <p:sp>
        <p:nvSpPr>
          <p:cNvPr id="187" name="Google Shape;187;p63"/>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p:cSld name="1_Title and body 2">
    <p:bg>
      <p:bgPr>
        <a:solidFill>
          <a:schemeClr val="dk1"/>
        </a:solidFill>
      </p:bgPr>
    </p:bg>
    <p:spTree>
      <p:nvGrpSpPr>
        <p:cNvPr id="188" name="Shape 188"/>
        <p:cNvGrpSpPr/>
        <p:nvPr/>
      </p:nvGrpSpPr>
      <p:grpSpPr>
        <a:xfrm>
          <a:off x="0" y="0"/>
          <a:ext cx="0" cy="0"/>
          <a:chOff x="0" y="0"/>
          <a:chExt cx="0" cy="0"/>
        </a:xfrm>
      </p:grpSpPr>
      <p:sp>
        <p:nvSpPr>
          <p:cNvPr id="189" name="Google Shape;189;p64"/>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p:cSld name="True Blank - Light">
    <p:spTree>
      <p:nvGrpSpPr>
        <p:cNvPr id="190" name="Shape 19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AND_BODY_1_1">
    <p:spTree>
      <p:nvGrpSpPr>
        <p:cNvPr id="26" name="Shape 26"/>
        <p:cNvGrpSpPr/>
        <p:nvPr/>
      </p:nvGrpSpPr>
      <p:grpSpPr>
        <a:xfrm>
          <a:off x="0" y="0"/>
          <a:ext cx="0" cy="0"/>
          <a:chOff x="0" y="0"/>
          <a:chExt cx="0" cy="0"/>
        </a:xfrm>
      </p:grpSpPr>
      <p:pic>
        <p:nvPicPr>
          <p:cNvPr descr="Left-2.png" id="27" name="Google Shape;27;p31"/>
          <p:cNvPicPr preferRelativeResize="0"/>
          <p:nvPr/>
        </p:nvPicPr>
        <p:blipFill rotWithShape="1">
          <a:blip r:embed="rId2">
            <a:alphaModFix/>
          </a:blip>
          <a:srcRect b="0" l="0" r="0" t="0"/>
          <a:stretch/>
        </p:blipFill>
        <p:spPr>
          <a:xfrm rot="10800000">
            <a:off x="6276787" y="-397473"/>
            <a:ext cx="3516447" cy="5510728"/>
          </a:xfrm>
          <a:prstGeom prst="rect">
            <a:avLst/>
          </a:prstGeom>
          <a:noFill/>
          <a:ln>
            <a:noFill/>
          </a:ln>
        </p:spPr>
      </p:pic>
      <p:sp>
        <p:nvSpPr>
          <p:cNvPr id="28" name="Google Shape;28;p31"/>
          <p:cNvSpPr txBox="1"/>
          <p:nvPr/>
        </p:nvSpPr>
        <p:spPr>
          <a:xfrm>
            <a:off x="457050" y="4685725"/>
            <a:ext cx="8254800" cy="259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B91A3"/>
                </a:solidFill>
                <a:latin typeface="Avenir"/>
                <a:ea typeface="Avenir"/>
                <a:cs typeface="Avenir"/>
                <a:sym typeface="Avenir"/>
              </a:rPr>
              <a:t>The content of this presentation is proprietary and confidential information of Datasaur.ai. It is not intended to be distributed to any third party without the written consent of Datasaur.ai.</a:t>
            </a:r>
            <a:endParaRPr b="0" i="0" sz="800" u="none" cap="none" strike="noStrike">
              <a:solidFill>
                <a:srgbClr val="8B91A3"/>
              </a:solidFill>
              <a:latin typeface="Avenir"/>
              <a:ea typeface="Avenir"/>
              <a:cs typeface="Avenir"/>
              <a:sym typeface="Avenir"/>
            </a:endParaRPr>
          </a:p>
        </p:txBody>
      </p:sp>
      <p:pic>
        <p:nvPicPr>
          <p:cNvPr id="29" name="Google Shape;29;p31"/>
          <p:cNvPicPr preferRelativeResize="0"/>
          <p:nvPr/>
        </p:nvPicPr>
        <p:blipFill rotWithShape="1">
          <a:blip r:embed="rId3">
            <a:alphaModFix/>
          </a:blip>
          <a:srcRect b="0" l="0" r="0" t="0"/>
          <a:stretch/>
        </p:blipFill>
        <p:spPr>
          <a:xfrm>
            <a:off x="8520000" y="152400"/>
            <a:ext cx="365759" cy="548640"/>
          </a:xfrm>
          <a:prstGeom prst="rect">
            <a:avLst/>
          </a:prstGeom>
          <a:noFill/>
          <a:ln>
            <a:noFill/>
          </a:ln>
        </p:spPr>
      </p:pic>
      <p:sp>
        <p:nvSpPr>
          <p:cNvPr id="30" name="Google Shape;30;p3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p:cSld name="True Blank - Dark">
    <p:bg>
      <p:bgPr>
        <a:solidFill>
          <a:schemeClr val="dk1"/>
        </a:solidFill>
      </p:bgPr>
    </p:bg>
    <p:spTree>
      <p:nvGrpSpPr>
        <p:cNvPr id="191" name="Shape 191"/>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howMasterSp="0">
  <p:cSld name="Closing">
    <p:spTree>
      <p:nvGrpSpPr>
        <p:cNvPr id="192" name="Shape 192"/>
        <p:cNvGrpSpPr/>
        <p:nvPr/>
      </p:nvGrpSpPr>
      <p:grpSpPr>
        <a:xfrm>
          <a:off x="0" y="0"/>
          <a:ext cx="0" cy="0"/>
          <a:chOff x="0" y="0"/>
          <a:chExt cx="0" cy="0"/>
        </a:xfrm>
      </p:grpSpPr>
      <p:pic>
        <p:nvPicPr>
          <p:cNvPr id="193" name="Google Shape;193;p67"/>
          <p:cNvPicPr preferRelativeResize="0"/>
          <p:nvPr/>
        </p:nvPicPr>
        <p:blipFill rotWithShape="1">
          <a:blip r:embed="rId2">
            <a:alphaModFix/>
          </a:blip>
          <a:srcRect b="0" l="0" r="0" t="0"/>
          <a:stretch/>
        </p:blipFill>
        <p:spPr>
          <a:xfrm>
            <a:off x="0" y="0"/>
            <a:ext cx="9144002" cy="5143501"/>
          </a:xfrm>
          <a:prstGeom prst="rect">
            <a:avLst/>
          </a:prstGeom>
          <a:noFill/>
          <a:ln>
            <a:noFill/>
          </a:ln>
        </p:spPr>
      </p:pic>
      <p:sp>
        <p:nvSpPr>
          <p:cNvPr id="194" name="Google Shape;194;p67"/>
          <p:cNvSpPr/>
          <p:nvPr/>
        </p:nvSpPr>
        <p:spPr>
          <a:xfrm>
            <a:off x="472237" y="566928"/>
            <a:ext cx="8199600" cy="3662100"/>
          </a:xfrm>
          <a:prstGeom prst="rect">
            <a:avLst/>
          </a:prstGeom>
          <a:noFill/>
          <a:ln cap="flat" cmpd="sng" w="12700">
            <a:solidFill>
              <a:srgbClr val="934DFC"/>
            </a:solidFill>
            <a:prstDash val="solid"/>
            <a:miter lim="0"/>
            <a:headEnd len="sm" w="sm" type="none"/>
            <a:tailEnd len="sm" w="sm" type="none"/>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Gill Sans"/>
              <a:buNone/>
            </a:pPr>
            <a:r>
              <a:t/>
            </a:r>
            <a:endParaRPr b="0" i="0" sz="5600" u="none" cap="none" strike="noStrike">
              <a:solidFill>
                <a:srgbClr val="000000"/>
              </a:solidFill>
              <a:latin typeface="Gill Sans"/>
              <a:ea typeface="Gill Sans"/>
              <a:cs typeface="Gill Sans"/>
              <a:sym typeface="Gill Sans"/>
            </a:endParaRPr>
          </a:p>
        </p:txBody>
      </p:sp>
      <p:sp>
        <p:nvSpPr>
          <p:cNvPr id="195" name="Google Shape;195;p67"/>
          <p:cNvSpPr txBox="1"/>
          <p:nvPr/>
        </p:nvSpPr>
        <p:spPr>
          <a:xfrm>
            <a:off x="2648950" y="1722172"/>
            <a:ext cx="3846000" cy="4170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Barlow"/>
                <a:ea typeface="Barlow"/>
                <a:cs typeface="Barlow"/>
                <a:sym typeface="Barlow"/>
              </a:rPr>
              <a:t>THANK YOU</a:t>
            </a:r>
            <a:endParaRPr b="0" i="0" sz="1400" u="none" cap="none" strike="noStrike">
              <a:solidFill>
                <a:srgbClr val="000000"/>
              </a:solidFill>
              <a:latin typeface="Arial"/>
              <a:ea typeface="Arial"/>
              <a:cs typeface="Arial"/>
              <a:sym typeface="Arial"/>
            </a:endParaRPr>
          </a:p>
        </p:txBody>
      </p:sp>
      <p:sp>
        <p:nvSpPr>
          <p:cNvPr id="196" name="Google Shape;196;p67"/>
          <p:cNvSpPr txBox="1"/>
          <p:nvPr>
            <p:ph type="title"/>
          </p:nvPr>
        </p:nvSpPr>
        <p:spPr>
          <a:xfrm>
            <a:off x="2648950" y="2347627"/>
            <a:ext cx="3846000" cy="749400"/>
          </a:xfrm>
          <a:prstGeom prst="rect">
            <a:avLst/>
          </a:prstGeom>
          <a:noFill/>
          <a:ln>
            <a:noFill/>
          </a:ln>
        </p:spPr>
        <p:txBody>
          <a:bodyPr anchorCtr="0" anchor="ctr" bIns="19050" lIns="19050" spcFirstLastPara="1" rIns="19050" wrap="square" tIns="19050">
            <a:noAutofit/>
          </a:bodyPr>
          <a:lstStyle>
            <a:lvl1pPr lvl="0" marR="0" rtl="0" algn="ctr">
              <a:lnSpc>
                <a:spcPct val="114000"/>
              </a:lnSpc>
              <a:spcBef>
                <a:spcPts val="0"/>
              </a:spcBef>
              <a:spcAft>
                <a:spcPts val="0"/>
              </a:spcAft>
              <a:buClr>
                <a:schemeClr val="lt1"/>
              </a:buClr>
              <a:buSzPts val="3200"/>
              <a:buFont typeface="Barlow"/>
              <a:buNone/>
              <a:defRPr b="0" i="0" sz="3200" u="none" cap="none" strike="noStrike">
                <a:solidFill>
                  <a:schemeClr val="lt1"/>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450" u="none" cap="none" strike="noStrike">
                <a:solidFill>
                  <a:srgbClr val="000000"/>
                </a:solidFill>
                <a:latin typeface="Helvetica Neue"/>
                <a:ea typeface="Helvetica Neue"/>
                <a:cs typeface="Helvetica Neue"/>
                <a:sym typeface="Helvetica Neue"/>
              </a:defRPr>
            </a:lvl9pPr>
          </a:lstStyle>
          <a:p/>
        </p:txBody>
      </p:sp>
      <p:pic>
        <p:nvPicPr>
          <p:cNvPr id="197" name="Google Shape;197;p67"/>
          <p:cNvPicPr preferRelativeResize="0"/>
          <p:nvPr/>
        </p:nvPicPr>
        <p:blipFill rotWithShape="1">
          <a:blip r:embed="rId3">
            <a:alphaModFix/>
          </a:blip>
          <a:srcRect b="0" l="0" r="83740" t="0"/>
          <a:stretch/>
        </p:blipFill>
        <p:spPr>
          <a:xfrm>
            <a:off x="4356074" y="973850"/>
            <a:ext cx="431851" cy="59071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showMasterSp="0">
  <p:cSld name="Title and body_1">
    <p:spTree>
      <p:nvGrpSpPr>
        <p:cNvPr id="198" name="Shape 198"/>
        <p:cNvGrpSpPr/>
        <p:nvPr/>
      </p:nvGrpSpPr>
      <p:grpSpPr>
        <a:xfrm>
          <a:off x="0" y="0"/>
          <a:ext cx="0" cy="0"/>
          <a:chOff x="0" y="0"/>
          <a:chExt cx="0" cy="0"/>
        </a:xfrm>
      </p:grpSpPr>
      <p:sp>
        <p:nvSpPr>
          <p:cNvPr id="199" name="Google Shape;199;p68"/>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dk1"/>
                </a:solidFill>
                <a:latin typeface="Arial"/>
                <a:ea typeface="Arial"/>
                <a:cs typeface="Arial"/>
                <a:sym typeface="Arial"/>
              </a:rPr>
              <a:t>‹#›</a:t>
            </a:fld>
            <a:endParaRPr b="0" i="0" sz="788" u="none" cap="none" strike="noStrike">
              <a:solidFill>
                <a:schemeClr val="dk1"/>
              </a:solidFill>
              <a:latin typeface="Arial"/>
              <a:ea typeface="Arial"/>
              <a:cs typeface="Arial"/>
              <a:sym typeface="Arial"/>
            </a:endParaRPr>
          </a:p>
        </p:txBody>
      </p:sp>
      <p:sp>
        <p:nvSpPr>
          <p:cNvPr id="200" name="Google Shape;200;p68"/>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pic>
        <p:nvPicPr>
          <p:cNvPr id="201" name="Google Shape;201;p68"/>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
        <p:nvSpPr>
          <p:cNvPr id="202" name="Google Shape;202;p68"/>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dk1"/>
                </a:solidFill>
                <a:latin typeface="Arial"/>
                <a:ea typeface="Arial"/>
                <a:cs typeface="Arial"/>
                <a:sym typeface="Arial"/>
              </a:rPr>
              <a:t>‹#›</a:t>
            </a:fld>
            <a:endParaRPr b="0" i="0" sz="788" u="none" cap="none" strike="noStrike">
              <a:solidFill>
                <a:schemeClr val="dk1"/>
              </a:solidFill>
              <a:latin typeface="Arial"/>
              <a:ea typeface="Arial"/>
              <a:cs typeface="Arial"/>
              <a:sym typeface="Arial"/>
            </a:endParaRPr>
          </a:p>
        </p:txBody>
      </p:sp>
      <p:sp>
        <p:nvSpPr>
          <p:cNvPr id="203" name="Google Shape;203;p68"/>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pic>
        <p:nvPicPr>
          <p:cNvPr id="204" name="Google Shape;204;p68"/>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1">
  <p:cSld name="OBJECT_1">
    <p:spTree>
      <p:nvGrpSpPr>
        <p:cNvPr id="205" name="Shape 205"/>
        <p:cNvGrpSpPr/>
        <p:nvPr/>
      </p:nvGrpSpPr>
      <p:grpSpPr>
        <a:xfrm>
          <a:off x="0" y="0"/>
          <a:ext cx="0" cy="0"/>
          <a:chOff x="0" y="0"/>
          <a:chExt cx="0" cy="0"/>
        </a:xfrm>
      </p:grpSpPr>
      <p:sp>
        <p:nvSpPr>
          <p:cNvPr id="206" name="Google Shape;206;p69"/>
          <p:cNvSpPr txBox="1"/>
          <p:nvPr>
            <p:ph type="title"/>
          </p:nvPr>
        </p:nvSpPr>
        <p:spPr>
          <a:xfrm>
            <a:off x="914400" y="548640"/>
            <a:ext cx="7315200" cy="7314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2D86E2"/>
              </a:buClr>
              <a:buSzPts val="2000"/>
              <a:buFont typeface="PT Sans"/>
              <a:buNone/>
              <a:defRPr b="1" i="0" sz="2000" u="none" cap="none" strike="noStrike">
                <a:solidFill>
                  <a:srgbClr val="2D86E2"/>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7" name="Google Shape;207;p69"/>
          <p:cNvSpPr txBox="1"/>
          <p:nvPr>
            <p:ph idx="2" type="title"/>
          </p:nvPr>
        </p:nvSpPr>
        <p:spPr>
          <a:xfrm>
            <a:off x="2286000" y="274320"/>
            <a:ext cx="4572000" cy="274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666F87"/>
              </a:buClr>
              <a:buSzPts val="1100"/>
              <a:buFont typeface="Mukta Medium"/>
              <a:buNone/>
              <a:defRPr b="0" i="0" sz="1100" u="none" cap="none" strike="noStrike">
                <a:solidFill>
                  <a:srgbClr val="666F87"/>
                </a:solidFill>
                <a:latin typeface="Mukta Medium"/>
                <a:ea typeface="Mukta Medium"/>
                <a:cs typeface="Mukta Medium"/>
                <a:sym typeface="Mukta Medium"/>
              </a:defRPr>
            </a:lvl1pPr>
            <a:lvl2pPr lvl="1" marR="0" rtl="0" algn="l">
              <a:lnSpc>
                <a:spcPct val="100000"/>
              </a:lnSpc>
              <a:spcBef>
                <a:spcPts val="0"/>
              </a:spcBef>
              <a:spcAft>
                <a:spcPts val="0"/>
              </a:spcAft>
              <a:buClr>
                <a:srgbClr val="2C6DF6"/>
              </a:buClr>
              <a:buSzPts val="1400"/>
              <a:buFont typeface="Barlow"/>
              <a:buNone/>
              <a:defRPr b="0" i="0" sz="1400" u="none" cap="none" strike="noStrike">
                <a:solidFill>
                  <a:srgbClr val="2C6DF6"/>
                </a:solidFill>
                <a:latin typeface="Barlow"/>
                <a:ea typeface="Barlow"/>
                <a:cs typeface="Barlow"/>
                <a:sym typeface="Barlow"/>
              </a:defRPr>
            </a:lvl2pPr>
            <a:lvl3pPr lvl="2" marR="0" rtl="0" algn="l">
              <a:lnSpc>
                <a:spcPct val="100000"/>
              </a:lnSpc>
              <a:spcBef>
                <a:spcPts val="0"/>
              </a:spcBef>
              <a:spcAft>
                <a:spcPts val="0"/>
              </a:spcAft>
              <a:buClr>
                <a:srgbClr val="2C6DF6"/>
              </a:buClr>
              <a:buSzPts val="1400"/>
              <a:buFont typeface="Barlow"/>
              <a:buNone/>
              <a:defRPr b="0" i="0" sz="1400" u="none" cap="none" strike="noStrike">
                <a:solidFill>
                  <a:srgbClr val="2C6DF6"/>
                </a:solidFill>
                <a:latin typeface="Barlow"/>
                <a:ea typeface="Barlow"/>
                <a:cs typeface="Barlow"/>
                <a:sym typeface="Barlow"/>
              </a:defRPr>
            </a:lvl3pPr>
            <a:lvl4pPr lvl="3" marR="0" rtl="0" algn="l">
              <a:lnSpc>
                <a:spcPct val="100000"/>
              </a:lnSpc>
              <a:spcBef>
                <a:spcPts val="0"/>
              </a:spcBef>
              <a:spcAft>
                <a:spcPts val="0"/>
              </a:spcAft>
              <a:buClr>
                <a:srgbClr val="2C6DF6"/>
              </a:buClr>
              <a:buSzPts val="1400"/>
              <a:buFont typeface="Barlow"/>
              <a:buNone/>
              <a:defRPr b="0" i="0" sz="1400" u="none" cap="none" strike="noStrike">
                <a:solidFill>
                  <a:srgbClr val="2C6DF6"/>
                </a:solidFill>
                <a:latin typeface="Barlow"/>
                <a:ea typeface="Barlow"/>
                <a:cs typeface="Barlow"/>
                <a:sym typeface="Barlow"/>
              </a:defRPr>
            </a:lvl4pPr>
            <a:lvl5pPr lvl="4" marR="0" rtl="0" algn="l">
              <a:lnSpc>
                <a:spcPct val="100000"/>
              </a:lnSpc>
              <a:spcBef>
                <a:spcPts val="0"/>
              </a:spcBef>
              <a:spcAft>
                <a:spcPts val="0"/>
              </a:spcAft>
              <a:buClr>
                <a:srgbClr val="2C6DF6"/>
              </a:buClr>
              <a:buSzPts val="1400"/>
              <a:buFont typeface="Barlow"/>
              <a:buNone/>
              <a:defRPr b="0" i="0" sz="1400" u="none" cap="none" strike="noStrike">
                <a:solidFill>
                  <a:srgbClr val="2C6DF6"/>
                </a:solidFill>
                <a:latin typeface="Barlow"/>
                <a:ea typeface="Barlow"/>
                <a:cs typeface="Barlow"/>
                <a:sym typeface="Barlow"/>
              </a:defRPr>
            </a:lvl5pPr>
            <a:lvl6pPr lvl="5" marR="0" rtl="0" algn="l">
              <a:lnSpc>
                <a:spcPct val="100000"/>
              </a:lnSpc>
              <a:spcBef>
                <a:spcPts val="0"/>
              </a:spcBef>
              <a:spcAft>
                <a:spcPts val="0"/>
              </a:spcAft>
              <a:buClr>
                <a:srgbClr val="2C6DF6"/>
              </a:buClr>
              <a:buSzPts val="1400"/>
              <a:buFont typeface="Barlow"/>
              <a:buNone/>
              <a:defRPr b="0" i="0" sz="1400" u="none" cap="none" strike="noStrike">
                <a:solidFill>
                  <a:srgbClr val="2C6DF6"/>
                </a:solidFill>
                <a:latin typeface="Barlow"/>
                <a:ea typeface="Barlow"/>
                <a:cs typeface="Barlow"/>
                <a:sym typeface="Barlow"/>
              </a:defRPr>
            </a:lvl6pPr>
            <a:lvl7pPr lvl="6" marR="0" rtl="0" algn="l">
              <a:lnSpc>
                <a:spcPct val="100000"/>
              </a:lnSpc>
              <a:spcBef>
                <a:spcPts val="0"/>
              </a:spcBef>
              <a:spcAft>
                <a:spcPts val="0"/>
              </a:spcAft>
              <a:buClr>
                <a:srgbClr val="2C6DF6"/>
              </a:buClr>
              <a:buSzPts val="1400"/>
              <a:buFont typeface="Barlow"/>
              <a:buNone/>
              <a:defRPr b="0" i="0" sz="1400" u="none" cap="none" strike="noStrike">
                <a:solidFill>
                  <a:srgbClr val="2C6DF6"/>
                </a:solidFill>
                <a:latin typeface="Barlow"/>
                <a:ea typeface="Barlow"/>
                <a:cs typeface="Barlow"/>
                <a:sym typeface="Barlow"/>
              </a:defRPr>
            </a:lvl7pPr>
            <a:lvl8pPr lvl="7" marR="0" rtl="0" algn="l">
              <a:lnSpc>
                <a:spcPct val="100000"/>
              </a:lnSpc>
              <a:spcBef>
                <a:spcPts val="0"/>
              </a:spcBef>
              <a:spcAft>
                <a:spcPts val="0"/>
              </a:spcAft>
              <a:buClr>
                <a:srgbClr val="2C6DF6"/>
              </a:buClr>
              <a:buSzPts val="1400"/>
              <a:buFont typeface="Barlow"/>
              <a:buNone/>
              <a:defRPr b="0" i="0" sz="1400" u="none" cap="none" strike="noStrike">
                <a:solidFill>
                  <a:srgbClr val="2C6DF6"/>
                </a:solidFill>
                <a:latin typeface="Barlow"/>
                <a:ea typeface="Barlow"/>
                <a:cs typeface="Barlow"/>
                <a:sym typeface="Barlow"/>
              </a:defRPr>
            </a:lvl8pPr>
            <a:lvl9pPr lvl="8" marR="0" rtl="0" algn="l">
              <a:lnSpc>
                <a:spcPct val="100000"/>
              </a:lnSpc>
              <a:spcBef>
                <a:spcPts val="0"/>
              </a:spcBef>
              <a:spcAft>
                <a:spcPts val="0"/>
              </a:spcAft>
              <a:buClr>
                <a:srgbClr val="2C6DF6"/>
              </a:buClr>
              <a:buSzPts val="1400"/>
              <a:buFont typeface="Barlow"/>
              <a:buNone/>
              <a:defRPr b="0" i="0" sz="1400" u="none" cap="none" strike="noStrike">
                <a:solidFill>
                  <a:srgbClr val="2C6DF6"/>
                </a:solidFill>
                <a:latin typeface="Barlow"/>
                <a:ea typeface="Barlow"/>
                <a:cs typeface="Barlow"/>
                <a:sym typeface="Barlow"/>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AND_BODY_1_1">
    <p:spTree>
      <p:nvGrpSpPr>
        <p:cNvPr id="208" name="Shape 208"/>
        <p:cNvGrpSpPr/>
        <p:nvPr/>
      </p:nvGrpSpPr>
      <p:grpSpPr>
        <a:xfrm>
          <a:off x="0" y="0"/>
          <a:ext cx="0" cy="0"/>
          <a:chOff x="0" y="0"/>
          <a:chExt cx="0" cy="0"/>
        </a:xfrm>
      </p:grpSpPr>
      <p:pic>
        <p:nvPicPr>
          <p:cNvPr descr="Left-2.png" id="209" name="Google Shape;209;p70"/>
          <p:cNvPicPr preferRelativeResize="0"/>
          <p:nvPr/>
        </p:nvPicPr>
        <p:blipFill rotWithShape="1">
          <a:blip r:embed="rId2">
            <a:alphaModFix/>
          </a:blip>
          <a:srcRect b="0" l="0" r="0" t="0"/>
          <a:stretch/>
        </p:blipFill>
        <p:spPr>
          <a:xfrm rot="10800000">
            <a:off x="6276787" y="-397473"/>
            <a:ext cx="3516447" cy="5510728"/>
          </a:xfrm>
          <a:prstGeom prst="rect">
            <a:avLst/>
          </a:prstGeom>
          <a:noFill/>
          <a:ln>
            <a:noFill/>
          </a:ln>
        </p:spPr>
      </p:pic>
      <p:sp>
        <p:nvSpPr>
          <p:cNvPr id="210" name="Google Shape;210;p70"/>
          <p:cNvSpPr txBox="1"/>
          <p:nvPr/>
        </p:nvSpPr>
        <p:spPr>
          <a:xfrm>
            <a:off x="457050" y="4685725"/>
            <a:ext cx="8254800" cy="259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B91A3"/>
                </a:solidFill>
                <a:latin typeface="Avenir"/>
                <a:ea typeface="Avenir"/>
                <a:cs typeface="Avenir"/>
                <a:sym typeface="Avenir"/>
              </a:rPr>
              <a:t>The content of this presentation is proprietary and confidential information of Datasaur.ai. It is not intended to be distributed to any third party without the written consent of Datasaur.ai.</a:t>
            </a:r>
            <a:endParaRPr b="0" i="0" sz="800" u="none" cap="none" strike="noStrike">
              <a:solidFill>
                <a:srgbClr val="8B91A3"/>
              </a:solidFill>
              <a:latin typeface="Avenir"/>
              <a:ea typeface="Avenir"/>
              <a:cs typeface="Avenir"/>
              <a:sym typeface="Avenir"/>
            </a:endParaRPr>
          </a:p>
        </p:txBody>
      </p:sp>
      <p:pic>
        <p:nvPicPr>
          <p:cNvPr id="211" name="Google Shape;211;p70"/>
          <p:cNvPicPr preferRelativeResize="0"/>
          <p:nvPr/>
        </p:nvPicPr>
        <p:blipFill rotWithShape="1">
          <a:blip r:embed="rId3">
            <a:alphaModFix/>
          </a:blip>
          <a:srcRect b="0" l="0" r="0" t="0"/>
          <a:stretch/>
        </p:blipFill>
        <p:spPr>
          <a:xfrm>
            <a:off x="8520000" y="152400"/>
            <a:ext cx="365759" cy="548640"/>
          </a:xfrm>
          <a:prstGeom prst="rect">
            <a:avLst/>
          </a:prstGeom>
          <a:noFill/>
          <a:ln>
            <a:noFill/>
          </a:ln>
        </p:spPr>
      </p:pic>
      <p:sp>
        <p:nvSpPr>
          <p:cNvPr id="212" name="Google Shape;212;p7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213" name="Shape 213"/>
        <p:cNvGrpSpPr/>
        <p:nvPr/>
      </p:nvGrpSpPr>
      <p:grpSpPr>
        <a:xfrm>
          <a:off x="0" y="0"/>
          <a:ext cx="0" cy="0"/>
          <a:chOff x="0" y="0"/>
          <a:chExt cx="0" cy="0"/>
        </a:xfrm>
      </p:grpSpPr>
      <p:pic>
        <p:nvPicPr>
          <p:cNvPr id="214" name="Google Shape;214;p71"/>
          <p:cNvPicPr preferRelativeResize="0"/>
          <p:nvPr/>
        </p:nvPicPr>
        <p:blipFill rotWithShape="1">
          <a:blip r:embed="rId2">
            <a:alphaModFix/>
          </a:blip>
          <a:srcRect b="0" l="0" r="0" t="0"/>
          <a:stretch/>
        </p:blipFill>
        <p:spPr>
          <a:xfrm rot="10150598">
            <a:off x="7155102" y="-1809188"/>
            <a:ext cx="2037449" cy="3807374"/>
          </a:xfrm>
          <a:prstGeom prst="rect">
            <a:avLst/>
          </a:prstGeom>
          <a:noFill/>
          <a:ln>
            <a:noFill/>
          </a:ln>
        </p:spPr>
      </p:pic>
      <p:pic>
        <p:nvPicPr>
          <p:cNvPr id="215" name="Google Shape;215;p71"/>
          <p:cNvPicPr preferRelativeResize="0"/>
          <p:nvPr/>
        </p:nvPicPr>
        <p:blipFill rotWithShape="1">
          <a:blip r:embed="rId3">
            <a:alphaModFix/>
          </a:blip>
          <a:srcRect b="0" l="0" r="49753" t="0"/>
          <a:stretch/>
        </p:blipFill>
        <p:spPr>
          <a:xfrm rot="1160209">
            <a:off x="-656050" y="3796450"/>
            <a:ext cx="2586900" cy="22305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0" name="Shape 220"/>
        <p:cNvGrpSpPr/>
        <p:nvPr/>
      </p:nvGrpSpPr>
      <p:grpSpPr>
        <a:xfrm>
          <a:off x="0" y="0"/>
          <a:ext cx="0" cy="0"/>
          <a:chOff x="0" y="0"/>
          <a:chExt cx="0" cy="0"/>
        </a:xfrm>
      </p:grpSpPr>
      <p:sp>
        <p:nvSpPr>
          <p:cNvPr id="221" name="Google Shape;221;p7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22" name="Google Shape;222;p7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23" name="Google Shape;223;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4" name="Shape 224"/>
        <p:cNvGrpSpPr/>
        <p:nvPr/>
      </p:nvGrpSpPr>
      <p:grpSpPr>
        <a:xfrm>
          <a:off x="0" y="0"/>
          <a:ext cx="0" cy="0"/>
          <a:chOff x="0" y="0"/>
          <a:chExt cx="0" cy="0"/>
        </a:xfrm>
      </p:grpSpPr>
      <p:sp>
        <p:nvSpPr>
          <p:cNvPr id="225" name="Google Shape;225;p7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6" name="Google Shape;226;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7" name="Shape 227"/>
        <p:cNvGrpSpPr/>
        <p:nvPr/>
      </p:nvGrpSpPr>
      <p:grpSpPr>
        <a:xfrm>
          <a:off x="0" y="0"/>
          <a:ext cx="0" cy="0"/>
          <a:chOff x="0" y="0"/>
          <a:chExt cx="0" cy="0"/>
        </a:xfrm>
      </p:grpSpPr>
      <p:sp>
        <p:nvSpPr>
          <p:cNvPr id="228" name="Google Shape;228;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9" name="Google Shape;229;p7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30" name="Google Shape;230;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1" name="Shape 231"/>
        <p:cNvGrpSpPr/>
        <p:nvPr/>
      </p:nvGrpSpPr>
      <p:grpSpPr>
        <a:xfrm>
          <a:off x="0" y="0"/>
          <a:ext cx="0" cy="0"/>
          <a:chOff x="0" y="0"/>
          <a:chExt cx="0" cy="0"/>
        </a:xfrm>
      </p:grpSpPr>
      <p:sp>
        <p:nvSpPr>
          <p:cNvPr id="232" name="Google Shape;232;p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3" name="Google Shape;233;p7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4" name="Google Shape;234;p7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5" name="Google Shape;235;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showMasterSp="0">
  <p:cSld name="1_Title and body">
    <p:spTree>
      <p:nvGrpSpPr>
        <p:cNvPr id="31" name="Shape 31"/>
        <p:cNvGrpSpPr/>
        <p:nvPr/>
      </p:nvGrpSpPr>
      <p:grpSpPr>
        <a:xfrm>
          <a:off x="0" y="0"/>
          <a:ext cx="0" cy="0"/>
          <a:chOff x="0" y="0"/>
          <a:chExt cx="0" cy="0"/>
        </a:xfrm>
      </p:grpSpPr>
      <p:sp>
        <p:nvSpPr>
          <p:cNvPr id="32" name="Google Shape;32;p32"/>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sp>
        <p:nvSpPr>
          <p:cNvPr id="33" name="Google Shape;33;p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6" name="Shape 236"/>
        <p:cNvGrpSpPr/>
        <p:nvPr/>
      </p:nvGrpSpPr>
      <p:grpSpPr>
        <a:xfrm>
          <a:off x="0" y="0"/>
          <a:ext cx="0" cy="0"/>
          <a:chOff x="0" y="0"/>
          <a:chExt cx="0" cy="0"/>
        </a:xfrm>
      </p:grpSpPr>
      <p:sp>
        <p:nvSpPr>
          <p:cNvPr id="237" name="Google Shape;237;p7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8" name="Google Shape;238;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9" name="Shape 239"/>
        <p:cNvGrpSpPr/>
        <p:nvPr/>
      </p:nvGrpSpPr>
      <p:grpSpPr>
        <a:xfrm>
          <a:off x="0" y="0"/>
          <a:ext cx="0" cy="0"/>
          <a:chOff x="0" y="0"/>
          <a:chExt cx="0" cy="0"/>
        </a:xfrm>
      </p:grpSpPr>
      <p:sp>
        <p:nvSpPr>
          <p:cNvPr id="240" name="Google Shape;240;p7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41" name="Google Shape;241;p7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2" name="Google Shape;242;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43" name="Shape 243"/>
        <p:cNvGrpSpPr/>
        <p:nvPr/>
      </p:nvGrpSpPr>
      <p:grpSpPr>
        <a:xfrm>
          <a:off x="0" y="0"/>
          <a:ext cx="0" cy="0"/>
          <a:chOff x="0" y="0"/>
          <a:chExt cx="0" cy="0"/>
        </a:xfrm>
      </p:grpSpPr>
      <p:sp>
        <p:nvSpPr>
          <p:cNvPr id="244" name="Google Shape;244;p7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45" name="Google Shape;245;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6" name="Shape 246"/>
        <p:cNvGrpSpPr/>
        <p:nvPr/>
      </p:nvGrpSpPr>
      <p:grpSpPr>
        <a:xfrm>
          <a:off x="0" y="0"/>
          <a:ext cx="0" cy="0"/>
          <a:chOff x="0" y="0"/>
          <a:chExt cx="0" cy="0"/>
        </a:xfrm>
      </p:grpSpPr>
      <p:sp>
        <p:nvSpPr>
          <p:cNvPr id="247" name="Google Shape;247;p8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8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49" name="Google Shape;249;p8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50" name="Google Shape;250;p8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51" name="Google Shape;251;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2" name="Shape 252"/>
        <p:cNvGrpSpPr/>
        <p:nvPr/>
      </p:nvGrpSpPr>
      <p:grpSpPr>
        <a:xfrm>
          <a:off x="0" y="0"/>
          <a:ext cx="0" cy="0"/>
          <a:chOff x="0" y="0"/>
          <a:chExt cx="0" cy="0"/>
        </a:xfrm>
      </p:grpSpPr>
      <p:sp>
        <p:nvSpPr>
          <p:cNvPr id="253" name="Google Shape;253;p8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254" name="Google Shape;254;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5" name="Shape 255"/>
        <p:cNvGrpSpPr/>
        <p:nvPr/>
      </p:nvGrpSpPr>
      <p:grpSpPr>
        <a:xfrm>
          <a:off x="0" y="0"/>
          <a:ext cx="0" cy="0"/>
          <a:chOff x="0" y="0"/>
          <a:chExt cx="0" cy="0"/>
        </a:xfrm>
      </p:grpSpPr>
      <p:sp>
        <p:nvSpPr>
          <p:cNvPr id="256" name="Google Shape;256;p8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57" name="Google Shape;257;p8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58" name="Google Shape;258;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9" name="Shape 259"/>
        <p:cNvGrpSpPr/>
        <p:nvPr/>
      </p:nvGrpSpPr>
      <p:grpSpPr>
        <a:xfrm>
          <a:off x="0" y="0"/>
          <a:ext cx="0" cy="0"/>
          <a:chOff x="0" y="0"/>
          <a:chExt cx="0" cy="0"/>
        </a:xfrm>
      </p:grpSpPr>
      <p:sp>
        <p:nvSpPr>
          <p:cNvPr id="260" name="Google Shape;260;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showMasterSp="0">
  <p:cSld name="Blank - Light">
    <p:spTree>
      <p:nvGrpSpPr>
        <p:cNvPr id="34" name="Shape 34"/>
        <p:cNvGrpSpPr/>
        <p:nvPr/>
      </p:nvGrpSpPr>
      <p:grpSpPr>
        <a:xfrm>
          <a:off x="0" y="0"/>
          <a:ext cx="0" cy="0"/>
          <a:chOff x="0" y="0"/>
          <a:chExt cx="0" cy="0"/>
        </a:xfrm>
      </p:grpSpPr>
      <p:sp>
        <p:nvSpPr>
          <p:cNvPr id="35" name="Google Shape;35;p33"/>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dk1"/>
                </a:solidFill>
                <a:latin typeface="Arial"/>
                <a:ea typeface="Arial"/>
                <a:cs typeface="Arial"/>
                <a:sym typeface="Arial"/>
              </a:rPr>
              <a:t>‹#›</a:t>
            </a:fld>
            <a:endParaRPr b="0" i="0" sz="788" u="none" cap="none" strike="noStrike">
              <a:solidFill>
                <a:schemeClr val="dk1"/>
              </a:solidFill>
              <a:latin typeface="Arial"/>
              <a:ea typeface="Arial"/>
              <a:cs typeface="Arial"/>
              <a:sym typeface="Arial"/>
            </a:endParaRPr>
          </a:p>
        </p:txBody>
      </p:sp>
      <p:sp>
        <p:nvSpPr>
          <p:cNvPr id="36" name="Google Shape;36;p33"/>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pic>
        <p:nvPicPr>
          <p:cNvPr id="37" name="Google Shape;37;p33"/>
          <p:cNvPicPr preferRelativeResize="0"/>
          <p:nvPr/>
        </p:nvPicPr>
        <p:blipFill rotWithShape="1">
          <a:blip r:embed="rId2">
            <a:alphaModFix/>
          </a:blip>
          <a:srcRect b="0" l="0" r="0" t="0"/>
          <a:stretch/>
        </p:blipFill>
        <p:spPr>
          <a:xfrm>
            <a:off x="419606" y="4779605"/>
            <a:ext cx="891893" cy="1983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1">
  <p:cSld name="OBJECT_1">
    <p:spTree>
      <p:nvGrpSpPr>
        <p:cNvPr id="38" name="Shape 38"/>
        <p:cNvGrpSpPr/>
        <p:nvPr/>
      </p:nvGrpSpPr>
      <p:grpSpPr>
        <a:xfrm>
          <a:off x="0" y="0"/>
          <a:ext cx="0" cy="0"/>
          <a:chOff x="0" y="0"/>
          <a:chExt cx="0" cy="0"/>
        </a:xfrm>
      </p:grpSpPr>
      <p:sp>
        <p:nvSpPr>
          <p:cNvPr id="39" name="Google Shape;39;p34"/>
          <p:cNvSpPr txBox="1"/>
          <p:nvPr>
            <p:ph type="title"/>
          </p:nvPr>
        </p:nvSpPr>
        <p:spPr>
          <a:xfrm>
            <a:off x="914400" y="548640"/>
            <a:ext cx="7315200" cy="7314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rgbClr val="2D86E2"/>
              </a:buClr>
              <a:buSzPts val="2000"/>
              <a:buFont typeface="PT Sans"/>
              <a:buNone/>
              <a:defRPr b="1" sz="2000">
                <a:solidFill>
                  <a:srgbClr val="2D86E2"/>
                </a:solidFill>
                <a:latin typeface="PT Sans"/>
                <a:ea typeface="PT Sans"/>
                <a:cs typeface="PT Sans"/>
                <a:sym typeface="PT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 name="Google Shape;40;p34"/>
          <p:cNvSpPr txBox="1"/>
          <p:nvPr>
            <p:ph idx="2" type="title"/>
          </p:nvPr>
        </p:nvSpPr>
        <p:spPr>
          <a:xfrm>
            <a:off x="2286000" y="274320"/>
            <a:ext cx="4572000" cy="274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rgbClr val="666F87"/>
              </a:buClr>
              <a:buSzPts val="1100"/>
              <a:buFont typeface="Mukta Medium"/>
              <a:buNone/>
              <a:defRPr sz="1100">
                <a:solidFill>
                  <a:srgbClr val="666F87"/>
                </a:solidFill>
                <a:latin typeface="Mukta Medium"/>
                <a:ea typeface="Mukta Medium"/>
                <a:cs typeface="Mukta Medium"/>
                <a:sym typeface="Mukta Medium"/>
              </a:defRPr>
            </a:lvl1pPr>
            <a:lvl2pPr lvl="1" algn="l">
              <a:lnSpc>
                <a:spcPct val="100000"/>
              </a:lnSpc>
              <a:spcBef>
                <a:spcPts val="0"/>
              </a:spcBef>
              <a:spcAft>
                <a:spcPts val="0"/>
              </a:spcAft>
              <a:buClr>
                <a:srgbClr val="2C6DF6"/>
              </a:buClr>
              <a:buSzPts val="2800"/>
              <a:buFont typeface="Barlow"/>
              <a:buNone/>
              <a:defRPr>
                <a:solidFill>
                  <a:srgbClr val="2C6DF6"/>
                </a:solidFill>
                <a:latin typeface="Barlow"/>
                <a:ea typeface="Barlow"/>
                <a:cs typeface="Barlow"/>
                <a:sym typeface="Barlow"/>
              </a:defRPr>
            </a:lvl2pPr>
            <a:lvl3pPr lvl="2" algn="l">
              <a:lnSpc>
                <a:spcPct val="100000"/>
              </a:lnSpc>
              <a:spcBef>
                <a:spcPts val="0"/>
              </a:spcBef>
              <a:spcAft>
                <a:spcPts val="0"/>
              </a:spcAft>
              <a:buClr>
                <a:srgbClr val="2C6DF6"/>
              </a:buClr>
              <a:buSzPts val="2800"/>
              <a:buFont typeface="Barlow"/>
              <a:buNone/>
              <a:defRPr>
                <a:solidFill>
                  <a:srgbClr val="2C6DF6"/>
                </a:solidFill>
                <a:latin typeface="Barlow"/>
                <a:ea typeface="Barlow"/>
                <a:cs typeface="Barlow"/>
                <a:sym typeface="Barlow"/>
              </a:defRPr>
            </a:lvl3pPr>
            <a:lvl4pPr lvl="3" algn="l">
              <a:lnSpc>
                <a:spcPct val="100000"/>
              </a:lnSpc>
              <a:spcBef>
                <a:spcPts val="0"/>
              </a:spcBef>
              <a:spcAft>
                <a:spcPts val="0"/>
              </a:spcAft>
              <a:buClr>
                <a:srgbClr val="2C6DF6"/>
              </a:buClr>
              <a:buSzPts val="2800"/>
              <a:buFont typeface="Barlow"/>
              <a:buNone/>
              <a:defRPr>
                <a:solidFill>
                  <a:srgbClr val="2C6DF6"/>
                </a:solidFill>
                <a:latin typeface="Barlow"/>
                <a:ea typeface="Barlow"/>
                <a:cs typeface="Barlow"/>
                <a:sym typeface="Barlow"/>
              </a:defRPr>
            </a:lvl4pPr>
            <a:lvl5pPr lvl="4" algn="l">
              <a:lnSpc>
                <a:spcPct val="100000"/>
              </a:lnSpc>
              <a:spcBef>
                <a:spcPts val="0"/>
              </a:spcBef>
              <a:spcAft>
                <a:spcPts val="0"/>
              </a:spcAft>
              <a:buClr>
                <a:srgbClr val="2C6DF6"/>
              </a:buClr>
              <a:buSzPts val="2800"/>
              <a:buFont typeface="Barlow"/>
              <a:buNone/>
              <a:defRPr>
                <a:solidFill>
                  <a:srgbClr val="2C6DF6"/>
                </a:solidFill>
                <a:latin typeface="Barlow"/>
                <a:ea typeface="Barlow"/>
                <a:cs typeface="Barlow"/>
                <a:sym typeface="Barlow"/>
              </a:defRPr>
            </a:lvl5pPr>
            <a:lvl6pPr lvl="5" algn="l">
              <a:lnSpc>
                <a:spcPct val="100000"/>
              </a:lnSpc>
              <a:spcBef>
                <a:spcPts val="0"/>
              </a:spcBef>
              <a:spcAft>
                <a:spcPts val="0"/>
              </a:spcAft>
              <a:buClr>
                <a:srgbClr val="2C6DF6"/>
              </a:buClr>
              <a:buSzPts val="2800"/>
              <a:buFont typeface="Barlow"/>
              <a:buNone/>
              <a:defRPr>
                <a:solidFill>
                  <a:srgbClr val="2C6DF6"/>
                </a:solidFill>
                <a:latin typeface="Barlow"/>
                <a:ea typeface="Barlow"/>
                <a:cs typeface="Barlow"/>
                <a:sym typeface="Barlow"/>
              </a:defRPr>
            </a:lvl6pPr>
            <a:lvl7pPr lvl="6" algn="l">
              <a:lnSpc>
                <a:spcPct val="100000"/>
              </a:lnSpc>
              <a:spcBef>
                <a:spcPts val="0"/>
              </a:spcBef>
              <a:spcAft>
                <a:spcPts val="0"/>
              </a:spcAft>
              <a:buClr>
                <a:srgbClr val="2C6DF6"/>
              </a:buClr>
              <a:buSzPts val="2800"/>
              <a:buFont typeface="Barlow"/>
              <a:buNone/>
              <a:defRPr>
                <a:solidFill>
                  <a:srgbClr val="2C6DF6"/>
                </a:solidFill>
                <a:latin typeface="Barlow"/>
                <a:ea typeface="Barlow"/>
                <a:cs typeface="Barlow"/>
                <a:sym typeface="Barlow"/>
              </a:defRPr>
            </a:lvl7pPr>
            <a:lvl8pPr lvl="7" algn="l">
              <a:lnSpc>
                <a:spcPct val="100000"/>
              </a:lnSpc>
              <a:spcBef>
                <a:spcPts val="0"/>
              </a:spcBef>
              <a:spcAft>
                <a:spcPts val="0"/>
              </a:spcAft>
              <a:buClr>
                <a:srgbClr val="2C6DF6"/>
              </a:buClr>
              <a:buSzPts val="2800"/>
              <a:buFont typeface="Barlow"/>
              <a:buNone/>
              <a:defRPr>
                <a:solidFill>
                  <a:srgbClr val="2C6DF6"/>
                </a:solidFill>
                <a:latin typeface="Barlow"/>
                <a:ea typeface="Barlow"/>
                <a:cs typeface="Barlow"/>
                <a:sym typeface="Barlow"/>
              </a:defRPr>
            </a:lvl8pPr>
            <a:lvl9pPr lvl="8" algn="l">
              <a:lnSpc>
                <a:spcPct val="100000"/>
              </a:lnSpc>
              <a:spcBef>
                <a:spcPts val="0"/>
              </a:spcBef>
              <a:spcAft>
                <a:spcPts val="0"/>
              </a:spcAft>
              <a:buClr>
                <a:srgbClr val="2C6DF6"/>
              </a:buClr>
              <a:buSzPts val="2800"/>
              <a:buFont typeface="Barlow"/>
              <a:buNone/>
              <a:defRPr>
                <a:solidFill>
                  <a:srgbClr val="2C6DF6"/>
                </a:solidFill>
                <a:latin typeface="Barlow"/>
                <a:ea typeface="Barlow"/>
                <a:cs typeface="Barlow"/>
                <a:sym typeface="Barlow"/>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rgbClr val="00FFFF">
                <a:alpha val="45882"/>
              </a:srgbClr>
            </a:gs>
            <a:gs pos="42000">
              <a:srgbClr val="0076B9"/>
            </a:gs>
            <a:gs pos="71000">
              <a:srgbClr val="1DB4EC"/>
            </a:gs>
            <a:gs pos="83000">
              <a:srgbClr val="0CD0F9"/>
            </a:gs>
            <a:gs pos="86000">
              <a:srgbClr val="08D8FB"/>
            </a:gs>
            <a:gs pos="100000">
              <a:srgbClr val="00E7FF">
                <a:alpha val="65490"/>
              </a:srgbClr>
            </a:gs>
          </a:gsLst>
          <a:lin ang="18900044" scaled="0"/>
        </a:gradFill>
      </p:bgPr>
    </p:bg>
    <p:spTree>
      <p:nvGrpSpPr>
        <p:cNvPr id="41" name="Shape 41"/>
        <p:cNvGrpSpPr/>
        <p:nvPr/>
      </p:nvGrpSpPr>
      <p:grpSpPr>
        <a:xfrm>
          <a:off x="0" y="0"/>
          <a:ext cx="0" cy="0"/>
          <a:chOff x="0" y="0"/>
          <a:chExt cx="0" cy="0"/>
        </a:xfrm>
      </p:grpSpPr>
      <p:sp>
        <p:nvSpPr>
          <p:cNvPr id="42" name="Google Shape;42;p35"/>
          <p:cNvSpPr txBox="1"/>
          <p:nvPr>
            <p:ph type="title"/>
          </p:nvPr>
        </p:nvSpPr>
        <p:spPr>
          <a:xfrm>
            <a:off x="457200" y="2743200"/>
            <a:ext cx="8229600" cy="685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Font typeface="Avenir"/>
              <a:buNone/>
              <a:defRPr sz="3200">
                <a:solidFill>
                  <a:schemeClr val="lt1"/>
                </a:solidFill>
                <a:latin typeface="Avenir"/>
                <a:ea typeface="Avenir"/>
                <a:cs typeface="Avenir"/>
                <a:sym typeface="Avenir"/>
              </a:defRPr>
            </a:lvl1pPr>
            <a:lvl2pPr lvl="1" algn="l">
              <a:lnSpc>
                <a:spcPct val="100000"/>
              </a:lnSpc>
              <a:spcBef>
                <a:spcPts val="0"/>
              </a:spcBef>
              <a:spcAft>
                <a:spcPts val="0"/>
              </a:spcAft>
              <a:buClr>
                <a:srgbClr val="0076B9"/>
              </a:buClr>
              <a:buSzPts val="2800"/>
              <a:buNone/>
              <a:defRPr>
                <a:solidFill>
                  <a:srgbClr val="0076B9"/>
                </a:solidFill>
              </a:defRPr>
            </a:lvl2pPr>
            <a:lvl3pPr lvl="2" algn="l">
              <a:lnSpc>
                <a:spcPct val="100000"/>
              </a:lnSpc>
              <a:spcBef>
                <a:spcPts val="0"/>
              </a:spcBef>
              <a:spcAft>
                <a:spcPts val="0"/>
              </a:spcAft>
              <a:buClr>
                <a:srgbClr val="0076B9"/>
              </a:buClr>
              <a:buSzPts val="2800"/>
              <a:buNone/>
              <a:defRPr>
                <a:solidFill>
                  <a:srgbClr val="0076B9"/>
                </a:solidFill>
              </a:defRPr>
            </a:lvl3pPr>
            <a:lvl4pPr lvl="3" algn="l">
              <a:lnSpc>
                <a:spcPct val="100000"/>
              </a:lnSpc>
              <a:spcBef>
                <a:spcPts val="0"/>
              </a:spcBef>
              <a:spcAft>
                <a:spcPts val="0"/>
              </a:spcAft>
              <a:buClr>
                <a:srgbClr val="0076B9"/>
              </a:buClr>
              <a:buSzPts val="2800"/>
              <a:buNone/>
              <a:defRPr>
                <a:solidFill>
                  <a:srgbClr val="0076B9"/>
                </a:solidFill>
              </a:defRPr>
            </a:lvl4pPr>
            <a:lvl5pPr lvl="4" algn="l">
              <a:lnSpc>
                <a:spcPct val="100000"/>
              </a:lnSpc>
              <a:spcBef>
                <a:spcPts val="0"/>
              </a:spcBef>
              <a:spcAft>
                <a:spcPts val="0"/>
              </a:spcAft>
              <a:buClr>
                <a:srgbClr val="0076B9"/>
              </a:buClr>
              <a:buSzPts val="2800"/>
              <a:buNone/>
              <a:defRPr>
                <a:solidFill>
                  <a:srgbClr val="0076B9"/>
                </a:solidFill>
              </a:defRPr>
            </a:lvl5pPr>
            <a:lvl6pPr lvl="5" algn="l">
              <a:lnSpc>
                <a:spcPct val="100000"/>
              </a:lnSpc>
              <a:spcBef>
                <a:spcPts val="0"/>
              </a:spcBef>
              <a:spcAft>
                <a:spcPts val="0"/>
              </a:spcAft>
              <a:buClr>
                <a:srgbClr val="0076B9"/>
              </a:buClr>
              <a:buSzPts val="2800"/>
              <a:buNone/>
              <a:defRPr>
                <a:solidFill>
                  <a:srgbClr val="0076B9"/>
                </a:solidFill>
              </a:defRPr>
            </a:lvl6pPr>
            <a:lvl7pPr lvl="6" algn="l">
              <a:lnSpc>
                <a:spcPct val="100000"/>
              </a:lnSpc>
              <a:spcBef>
                <a:spcPts val="0"/>
              </a:spcBef>
              <a:spcAft>
                <a:spcPts val="0"/>
              </a:spcAft>
              <a:buClr>
                <a:srgbClr val="0076B9"/>
              </a:buClr>
              <a:buSzPts val="2800"/>
              <a:buNone/>
              <a:defRPr>
                <a:solidFill>
                  <a:srgbClr val="0076B9"/>
                </a:solidFill>
              </a:defRPr>
            </a:lvl7pPr>
            <a:lvl8pPr lvl="7" algn="l">
              <a:lnSpc>
                <a:spcPct val="100000"/>
              </a:lnSpc>
              <a:spcBef>
                <a:spcPts val="0"/>
              </a:spcBef>
              <a:spcAft>
                <a:spcPts val="0"/>
              </a:spcAft>
              <a:buClr>
                <a:srgbClr val="0076B9"/>
              </a:buClr>
              <a:buSzPts val="2800"/>
              <a:buNone/>
              <a:defRPr>
                <a:solidFill>
                  <a:srgbClr val="0076B9"/>
                </a:solidFill>
              </a:defRPr>
            </a:lvl8pPr>
            <a:lvl9pPr lvl="8" algn="l">
              <a:lnSpc>
                <a:spcPct val="100000"/>
              </a:lnSpc>
              <a:spcBef>
                <a:spcPts val="0"/>
              </a:spcBef>
              <a:spcAft>
                <a:spcPts val="0"/>
              </a:spcAft>
              <a:buClr>
                <a:srgbClr val="0076B9"/>
              </a:buClr>
              <a:buSzPts val="2800"/>
              <a:buNone/>
              <a:defRPr>
                <a:solidFill>
                  <a:srgbClr val="0076B9"/>
                </a:solidFill>
              </a:defRPr>
            </a:lvl9pPr>
          </a:lstStyle>
          <a:p/>
        </p:txBody>
      </p:sp>
      <p:sp>
        <p:nvSpPr>
          <p:cNvPr id="43" name="Google Shape;43;p35"/>
          <p:cNvSpPr txBox="1"/>
          <p:nvPr/>
        </p:nvSpPr>
        <p:spPr>
          <a:xfrm>
            <a:off x="457050" y="4685725"/>
            <a:ext cx="8254800" cy="259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D9D9D9"/>
                </a:solidFill>
                <a:latin typeface="Avenir"/>
                <a:ea typeface="Avenir"/>
                <a:cs typeface="Avenir"/>
                <a:sym typeface="Avenir"/>
              </a:rPr>
              <a:t>The content of this presentation is proprietary and confidential information of Datasaur.ai. It is not intended to be distributed to any third party without the written consent of Datasaur.ai.</a:t>
            </a:r>
            <a:endParaRPr b="0" i="0" sz="800" u="none" cap="none" strike="noStrike">
              <a:solidFill>
                <a:srgbClr val="D9D9D9"/>
              </a:solidFill>
              <a:latin typeface="Avenir"/>
              <a:ea typeface="Avenir"/>
              <a:cs typeface="Avenir"/>
              <a:sym typeface="Avenir"/>
            </a:endParaRPr>
          </a:p>
        </p:txBody>
      </p:sp>
      <p:pic>
        <p:nvPicPr>
          <p:cNvPr id="44" name="Google Shape;44;p35"/>
          <p:cNvPicPr preferRelativeResize="0"/>
          <p:nvPr/>
        </p:nvPicPr>
        <p:blipFill rotWithShape="1">
          <a:blip r:embed="rId2">
            <a:alphaModFix/>
          </a:blip>
          <a:srcRect b="0" l="0" r="51485" t="0"/>
          <a:stretch/>
        </p:blipFill>
        <p:spPr>
          <a:xfrm rot="-5400000">
            <a:off x="-978600" y="3370850"/>
            <a:ext cx="2730499" cy="2438400"/>
          </a:xfrm>
          <a:prstGeom prst="rect">
            <a:avLst/>
          </a:prstGeom>
          <a:noFill/>
          <a:ln>
            <a:noFill/>
          </a:ln>
        </p:spPr>
      </p:pic>
      <p:pic>
        <p:nvPicPr>
          <p:cNvPr id="45" name="Google Shape;45;p35"/>
          <p:cNvPicPr preferRelativeResize="0"/>
          <p:nvPr/>
        </p:nvPicPr>
        <p:blipFill rotWithShape="1">
          <a:blip r:embed="rId3">
            <a:alphaModFix/>
          </a:blip>
          <a:srcRect b="0" l="0" r="0" t="0"/>
          <a:stretch/>
        </p:blipFill>
        <p:spPr>
          <a:xfrm>
            <a:off x="8520000" y="152400"/>
            <a:ext cx="365759" cy="548640"/>
          </a:xfrm>
          <a:prstGeom prst="rect">
            <a:avLst/>
          </a:prstGeom>
          <a:noFill/>
          <a:ln>
            <a:noFill/>
          </a:ln>
        </p:spPr>
      </p:pic>
      <p:sp>
        <p:nvSpPr>
          <p:cNvPr id="46" name="Google Shape;46;p3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7" name="Shape 47"/>
        <p:cNvGrpSpPr/>
        <p:nvPr/>
      </p:nvGrpSpPr>
      <p:grpSpPr>
        <a:xfrm>
          <a:off x="0" y="0"/>
          <a:ext cx="0" cy="0"/>
          <a:chOff x="0" y="0"/>
          <a:chExt cx="0" cy="0"/>
        </a:xfrm>
      </p:grpSpPr>
      <p:pic>
        <p:nvPicPr>
          <p:cNvPr id="48" name="Google Shape;48;p36"/>
          <p:cNvPicPr preferRelativeResize="0"/>
          <p:nvPr/>
        </p:nvPicPr>
        <p:blipFill rotWithShape="1">
          <a:blip r:embed="rId2">
            <a:alphaModFix/>
          </a:blip>
          <a:srcRect b="0" l="0" r="0" t="0"/>
          <a:stretch/>
        </p:blipFill>
        <p:spPr>
          <a:xfrm>
            <a:off x="7521944" y="-10054200"/>
            <a:ext cx="1669381" cy="14350247"/>
          </a:xfrm>
          <a:prstGeom prst="rect">
            <a:avLst/>
          </a:prstGeom>
          <a:noFill/>
          <a:ln>
            <a:noFill/>
          </a:ln>
        </p:spPr>
      </p:pic>
      <p:sp>
        <p:nvSpPr>
          <p:cNvPr id="49" name="Google Shape;49;p36"/>
          <p:cNvSpPr txBox="1"/>
          <p:nvPr>
            <p:ph type="title"/>
          </p:nvPr>
        </p:nvSpPr>
        <p:spPr>
          <a:xfrm>
            <a:off x="457200" y="228600"/>
            <a:ext cx="7772400" cy="534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76B9"/>
              </a:buClr>
              <a:buSzPts val="2400"/>
              <a:buFont typeface="Avenir"/>
              <a:buNone/>
              <a:defRPr b="1" sz="2400">
                <a:solidFill>
                  <a:srgbClr val="0076B9"/>
                </a:solidFill>
                <a:latin typeface="Avenir"/>
                <a:ea typeface="Avenir"/>
                <a:cs typeface="Avenir"/>
                <a:sym typeface="Avenir"/>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 name="Google Shape;50;p36"/>
          <p:cNvSpPr txBox="1"/>
          <p:nvPr>
            <p:ph idx="1" type="body"/>
          </p:nvPr>
        </p:nvSpPr>
        <p:spPr>
          <a:xfrm>
            <a:off x="457200" y="1143000"/>
            <a:ext cx="8438400" cy="3200400"/>
          </a:xfrm>
          <a:prstGeom prst="rect">
            <a:avLst/>
          </a:prstGeom>
          <a:noFill/>
          <a:ln>
            <a:noFill/>
          </a:ln>
        </p:spPr>
        <p:txBody>
          <a:bodyPr anchorCtr="0" anchor="t" bIns="0" lIns="91425" spcFirstLastPara="1" rIns="91425" wrap="square" tIns="0">
            <a:noAutofit/>
          </a:bodyPr>
          <a:lstStyle>
            <a:lvl1pPr indent="-323850" lvl="0" marL="457200" algn="l">
              <a:lnSpc>
                <a:spcPct val="115000"/>
              </a:lnSpc>
              <a:spcBef>
                <a:spcPts val="600"/>
              </a:spcBef>
              <a:spcAft>
                <a:spcPts val="0"/>
              </a:spcAft>
              <a:buClr>
                <a:srgbClr val="596175"/>
              </a:buClr>
              <a:buSzPts val="1500"/>
              <a:buFont typeface="Avenir"/>
              <a:buChar char="●"/>
              <a:defRPr sz="1500">
                <a:solidFill>
                  <a:srgbClr val="596175"/>
                </a:solidFill>
                <a:latin typeface="Avenir"/>
                <a:ea typeface="Avenir"/>
                <a:cs typeface="Avenir"/>
                <a:sym typeface="Avenir"/>
              </a:defRPr>
            </a:lvl1pPr>
            <a:lvl2pPr indent="-323850" lvl="1" marL="914400" algn="l">
              <a:lnSpc>
                <a:spcPct val="115000"/>
              </a:lnSpc>
              <a:spcBef>
                <a:spcPts val="600"/>
              </a:spcBef>
              <a:spcAft>
                <a:spcPts val="0"/>
              </a:spcAft>
              <a:buClr>
                <a:srgbClr val="596175"/>
              </a:buClr>
              <a:buSzPts val="1500"/>
              <a:buFont typeface="Avenir"/>
              <a:buChar char="○"/>
              <a:defRPr sz="1500">
                <a:solidFill>
                  <a:srgbClr val="596175"/>
                </a:solidFill>
                <a:latin typeface="Avenir"/>
                <a:ea typeface="Avenir"/>
                <a:cs typeface="Avenir"/>
                <a:sym typeface="Avenir"/>
              </a:defRPr>
            </a:lvl2pPr>
            <a:lvl3pPr indent="-323850" lvl="2" marL="1371600" algn="l">
              <a:lnSpc>
                <a:spcPct val="115000"/>
              </a:lnSpc>
              <a:spcBef>
                <a:spcPts val="600"/>
              </a:spcBef>
              <a:spcAft>
                <a:spcPts val="0"/>
              </a:spcAft>
              <a:buClr>
                <a:srgbClr val="596175"/>
              </a:buClr>
              <a:buSzPts val="1500"/>
              <a:buFont typeface="Avenir"/>
              <a:buChar char="■"/>
              <a:defRPr sz="1500">
                <a:solidFill>
                  <a:srgbClr val="596175"/>
                </a:solidFill>
                <a:latin typeface="Avenir"/>
                <a:ea typeface="Avenir"/>
                <a:cs typeface="Avenir"/>
                <a:sym typeface="Avenir"/>
              </a:defRPr>
            </a:lvl3pPr>
            <a:lvl4pPr indent="-323850" lvl="3" marL="1828800" algn="l">
              <a:lnSpc>
                <a:spcPct val="115000"/>
              </a:lnSpc>
              <a:spcBef>
                <a:spcPts val="600"/>
              </a:spcBef>
              <a:spcAft>
                <a:spcPts val="0"/>
              </a:spcAft>
              <a:buClr>
                <a:srgbClr val="596175"/>
              </a:buClr>
              <a:buSzPts val="1500"/>
              <a:buFont typeface="Avenir"/>
              <a:buChar char="●"/>
              <a:defRPr sz="1500">
                <a:solidFill>
                  <a:srgbClr val="596175"/>
                </a:solidFill>
                <a:latin typeface="Avenir"/>
                <a:ea typeface="Avenir"/>
                <a:cs typeface="Avenir"/>
                <a:sym typeface="Avenir"/>
              </a:defRPr>
            </a:lvl4pPr>
            <a:lvl5pPr indent="-323850" lvl="4" marL="2286000" algn="l">
              <a:lnSpc>
                <a:spcPct val="115000"/>
              </a:lnSpc>
              <a:spcBef>
                <a:spcPts val="600"/>
              </a:spcBef>
              <a:spcAft>
                <a:spcPts val="0"/>
              </a:spcAft>
              <a:buClr>
                <a:srgbClr val="596175"/>
              </a:buClr>
              <a:buSzPts val="1500"/>
              <a:buFont typeface="Avenir"/>
              <a:buChar char="○"/>
              <a:defRPr sz="1500">
                <a:solidFill>
                  <a:srgbClr val="596175"/>
                </a:solidFill>
                <a:latin typeface="Avenir"/>
                <a:ea typeface="Avenir"/>
                <a:cs typeface="Avenir"/>
                <a:sym typeface="Avenir"/>
              </a:defRPr>
            </a:lvl5pPr>
            <a:lvl6pPr indent="-323850" lvl="5" marL="2743200" algn="l">
              <a:lnSpc>
                <a:spcPct val="115000"/>
              </a:lnSpc>
              <a:spcBef>
                <a:spcPts val="600"/>
              </a:spcBef>
              <a:spcAft>
                <a:spcPts val="0"/>
              </a:spcAft>
              <a:buClr>
                <a:srgbClr val="596175"/>
              </a:buClr>
              <a:buSzPts val="1500"/>
              <a:buFont typeface="Avenir"/>
              <a:buChar char="■"/>
              <a:defRPr sz="1500">
                <a:solidFill>
                  <a:srgbClr val="596175"/>
                </a:solidFill>
                <a:latin typeface="Avenir"/>
                <a:ea typeface="Avenir"/>
                <a:cs typeface="Avenir"/>
                <a:sym typeface="Avenir"/>
              </a:defRPr>
            </a:lvl6pPr>
            <a:lvl7pPr indent="-323850" lvl="6" marL="3200400" algn="l">
              <a:lnSpc>
                <a:spcPct val="115000"/>
              </a:lnSpc>
              <a:spcBef>
                <a:spcPts val="600"/>
              </a:spcBef>
              <a:spcAft>
                <a:spcPts val="0"/>
              </a:spcAft>
              <a:buClr>
                <a:srgbClr val="596175"/>
              </a:buClr>
              <a:buSzPts val="1500"/>
              <a:buFont typeface="Avenir"/>
              <a:buChar char="●"/>
              <a:defRPr sz="1500">
                <a:solidFill>
                  <a:srgbClr val="596175"/>
                </a:solidFill>
                <a:latin typeface="Avenir"/>
                <a:ea typeface="Avenir"/>
                <a:cs typeface="Avenir"/>
                <a:sym typeface="Avenir"/>
              </a:defRPr>
            </a:lvl7pPr>
            <a:lvl8pPr indent="-323850" lvl="7" marL="3657600" algn="l">
              <a:lnSpc>
                <a:spcPct val="115000"/>
              </a:lnSpc>
              <a:spcBef>
                <a:spcPts val="600"/>
              </a:spcBef>
              <a:spcAft>
                <a:spcPts val="0"/>
              </a:spcAft>
              <a:buClr>
                <a:srgbClr val="596175"/>
              </a:buClr>
              <a:buSzPts val="1500"/>
              <a:buFont typeface="Avenir"/>
              <a:buChar char="○"/>
              <a:defRPr sz="1500">
                <a:solidFill>
                  <a:srgbClr val="596175"/>
                </a:solidFill>
                <a:latin typeface="Avenir"/>
                <a:ea typeface="Avenir"/>
                <a:cs typeface="Avenir"/>
                <a:sym typeface="Avenir"/>
              </a:defRPr>
            </a:lvl8pPr>
            <a:lvl9pPr indent="-323850" lvl="8" marL="4114800" algn="l">
              <a:lnSpc>
                <a:spcPct val="115000"/>
              </a:lnSpc>
              <a:spcBef>
                <a:spcPts val="600"/>
              </a:spcBef>
              <a:spcAft>
                <a:spcPts val="0"/>
              </a:spcAft>
              <a:buClr>
                <a:srgbClr val="596175"/>
              </a:buClr>
              <a:buSzPts val="1500"/>
              <a:buFont typeface="Avenir"/>
              <a:buChar char="■"/>
              <a:defRPr sz="1500">
                <a:solidFill>
                  <a:srgbClr val="596175"/>
                </a:solidFill>
                <a:latin typeface="Avenir"/>
                <a:ea typeface="Avenir"/>
                <a:cs typeface="Avenir"/>
                <a:sym typeface="Avenir"/>
              </a:defRPr>
            </a:lvl9pPr>
          </a:lstStyle>
          <a:p/>
        </p:txBody>
      </p:sp>
      <p:pic>
        <p:nvPicPr>
          <p:cNvPr id="51" name="Google Shape;51;p36"/>
          <p:cNvPicPr preferRelativeResize="0"/>
          <p:nvPr/>
        </p:nvPicPr>
        <p:blipFill rotWithShape="1">
          <a:blip r:embed="rId3">
            <a:alphaModFix/>
          </a:blip>
          <a:srcRect b="0" l="0" r="0" t="0"/>
          <a:stretch/>
        </p:blipFill>
        <p:spPr>
          <a:xfrm>
            <a:off x="0" y="1788576"/>
            <a:ext cx="1465450" cy="12597229"/>
          </a:xfrm>
          <a:prstGeom prst="rect">
            <a:avLst/>
          </a:prstGeom>
          <a:noFill/>
          <a:ln>
            <a:noFill/>
          </a:ln>
        </p:spPr>
      </p:pic>
      <p:pic>
        <p:nvPicPr>
          <p:cNvPr id="52" name="Google Shape;52;p36"/>
          <p:cNvPicPr preferRelativeResize="0"/>
          <p:nvPr/>
        </p:nvPicPr>
        <p:blipFill rotWithShape="1">
          <a:blip r:embed="rId4">
            <a:alphaModFix/>
          </a:blip>
          <a:srcRect b="0" l="0" r="0" t="0"/>
          <a:stretch/>
        </p:blipFill>
        <p:spPr>
          <a:xfrm>
            <a:off x="8520000" y="152400"/>
            <a:ext cx="365759" cy="548640"/>
          </a:xfrm>
          <a:prstGeom prst="rect">
            <a:avLst/>
          </a:prstGeom>
          <a:noFill/>
          <a:ln>
            <a:noFill/>
          </a:ln>
        </p:spPr>
      </p:pic>
      <p:sp>
        <p:nvSpPr>
          <p:cNvPr id="53" name="Google Shape;53;p3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596175"/>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596175"/>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596175"/>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596175"/>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596175"/>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596175"/>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596175"/>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596175"/>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596175"/>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4.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11" Type="http://schemas.openxmlformats.org/officeDocument/2006/relationships/slideLayout" Target="../slideLayouts/slideLayout33.xml"/><Relationship Id="rId22" Type="http://schemas.openxmlformats.org/officeDocument/2006/relationships/slideLayout" Target="../slideLayouts/slideLayout44.xml"/><Relationship Id="rId10" Type="http://schemas.openxmlformats.org/officeDocument/2006/relationships/slideLayout" Target="../slideLayouts/slideLayout32.xml"/><Relationship Id="rId21" Type="http://schemas.openxmlformats.org/officeDocument/2006/relationships/slideLayout" Target="../slideLayouts/slideLayout43.xml"/><Relationship Id="rId13" Type="http://schemas.openxmlformats.org/officeDocument/2006/relationships/slideLayout" Target="../slideLayouts/slideLayout35.xml"/><Relationship Id="rId24" Type="http://schemas.openxmlformats.org/officeDocument/2006/relationships/theme" Target="../theme/theme1.xml"/><Relationship Id="rId12" Type="http://schemas.openxmlformats.org/officeDocument/2006/relationships/slideLayout" Target="../slideLayouts/slideLayout34.xml"/><Relationship Id="rId23" Type="http://schemas.openxmlformats.org/officeDocument/2006/relationships/slideLayout" Target="../slideLayouts/slideLayout45.xml"/><Relationship Id="rId1" Type="http://schemas.openxmlformats.org/officeDocument/2006/relationships/image" Target="../media/image18.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56.xml"/><Relationship Id="rId10" Type="http://schemas.openxmlformats.org/officeDocument/2006/relationships/slideLayout" Target="../slideLayouts/slideLayout55.xml"/><Relationship Id="rId12" Type="http://schemas.openxmlformats.org/officeDocument/2006/relationships/theme" Target="../theme/theme3.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p29"/>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sp>
        <p:nvSpPr>
          <p:cNvPr id="121" name="Google Shape;121;p29"/>
          <p:cNvSpPr/>
          <p:nvPr/>
        </p:nvSpPr>
        <p:spPr>
          <a:xfrm>
            <a:off x="8456505" y="4786730"/>
            <a:ext cx="263952" cy="195264"/>
          </a:xfrm>
          <a:custGeom>
            <a:rect b="b" l="l" r="r" t="t"/>
            <a:pathLst>
              <a:path extrusionOk="0" h="21600" w="21600">
                <a:moveTo>
                  <a:pt x="0" y="0"/>
                </a:moveTo>
                <a:lnTo>
                  <a:pt x="21600" y="0"/>
                </a:lnTo>
                <a:lnTo>
                  <a:pt x="21600" y="21600"/>
                </a:lnTo>
                <a:lnTo>
                  <a:pt x="0" y="21600"/>
                </a:lnTo>
                <a:close/>
              </a:path>
            </a:pathLst>
          </a:custGeom>
          <a:noFill/>
          <a:ln>
            <a:noFill/>
          </a:ln>
        </p:spPr>
        <p:txBody>
          <a:bodyPr anchorCtr="0" anchor="ctr" bIns="19050" lIns="19050" spcFirstLastPara="1" rIns="19050" wrap="square" tIns="190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dk1"/>
                </a:solidFill>
                <a:latin typeface="Arial"/>
                <a:ea typeface="Arial"/>
                <a:cs typeface="Arial"/>
                <a:sym typeface="Arial"/>
              </a:rPr>
              <a:t>‹#›</a:t>
            </a:fld>
            <a:endParaRPr b="0" i="0" sz="788" u="none" cap="none" strike="noStrike">
              <a:solidFill>
                <a:schemeClr val="dk1"/>
              </a:solidFill>
              <a:latin typeface="Arial"/>
              <a:ea typeface="Arial"/>
              <a:cs typeface="Arial"/>
              <a:sym typeface="Arial"/>
            </a:endParaRPr>
          </a:p>
        </p:txBody>
      </p:sp>
      <p:pic>
        <p:nvPicPr>
          <p:cNvPr id="122" name="Google Shape;122;p29"/>
          <p:cNvPicPr preferRelativeResize="0"/>
          <p:nvPr/>
        </p:nvPicPr>
        <p:blipFill rotWithShape="1">
          <a:blip r:embed="rId1">
            <a:alphaModFix/>
          </a:blip>
          <a:srcRect b="0" l="0" r="0" t="0"/>
          <a:stretch/>
        </p:blipFill>
        <p:spPr>
          <a:xfrm>
            <a:off x="419606" y="4779605"/>
            <a:ext cx="891893" cy="1983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6" name="Shape 216"/>
        <p:cNvGrpSpPr/>
        <p:nvPr/>
      </p:nvGrpSpPr>
      <p:grpSpPr>
        <a:xfrm>
          <a:off x="0" y="0"/>
          <a:ext cx="0" cy="0"/>
          <a:chOff x="0" y="0"/>
          <a:chExt cx="0" cy="0"/>
        </a:xfrm>
      </p:grpSpPr>
      <p:sp>
        <p:nvSpPr>
          <p:cNvPr id="217" name="Google Shape;217;p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18" name="Google Shape;218;p7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19" name="Google Shape;219;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12.png"/><Relationship Id="rId5" Type="http://schemas.openxmlformats.org/officeDocument/2006/relationships/image" Target="../media/image40.png"/><Relationship Id="rId6" Type="http://schemas.openxmlformats.org/officeDocument/2006/relationships/hyperlink" Target="https://www.linkedin.com/in/jansenteh" TargetMode="External"/><Relationship Id="rId7" Type="http://schemas.openxmlformats.org/officeDocument/2006/relationships/image" Target="../media/image20.png"/><Relationship Id="rId8" Type="http://schemas.openxmlformats.org/officeDocument/2006/relationships/hyperlink" Target="mailto:ivan@datasaur.ai"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81.png"/><Relationship Id="rId4" Type="http://schemas.openxmlformats.org/officeDocument/2006/relationships/image" Target="../media/image58.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40" Type="http://schemas.openxmlformats.org/officeDocument/2006/relationships/image" Target="../media/image110.png"/><Relationship Id="rId42" Type="http://schemas.openxmlformats.org/officeDocument/2006/relationships/image" Target="../media/image92.png"/><Relationship Id="rId41" Type="http://schemas.openxmlformats.org/officeDocument/2006/relationships/image" Target="../media/image79.png"/><Relationship Id="rId44" Type="http://schemas.openxmlformats.org/officeDocument/2006/relationships/image" Target="../media/image87.png"/><Relationship Id="rId43" Type="http://schemas.openxmlformats.org/officeDocument/2006/relationships/image" Target="../media/image86.png"/><Relationship Id="rId46" Type="http://schemas.openxmlformats.org/officeDocument/2006/relationships/image" Target="../media/image85.png"/><Relationship Id="rId45" Type="http://schemas.openxmlformats.org/officeDocument/2006/relationships/image" Target="../media/image84.png"/><Relationship Id="rId48" Type="http://schemas.openxmlformats.org/officeDocument/2006/relationships/image" Target="../media/image105.png"/><Relationship Id="rId47" Type="http://schemas.openxmlformats.org/officeDocument/2006/relationships/image" Target="../media/image90.png"/><Relationship Id="rId49" Type="http://schemas.openxmlformats.org/officeDocument/2006/relationships/image" Target="../media/image89.png"/><Relationship Id="rId101" Type="http://schemas.openxmlformats.org/officeDocument/2006/relationships/image" Target="../media/image165.png"/><Relationship Id="rId100" Type="http://schemas.openxmlformats.org/officeDocument/2006/relationships/image" Target="../media/image140.png"/><Relationship Id="rId31" Type="http://schemas.openxmlformats.org/officeDocument/2006/relationships/image" Target="../media/image69.png"/><Relationship Id="rId30" Type="http://schemas.openxmlformats.org/officeDocument/2006/relationships/image" Target="../media/image98.png"/><Relationship Id="rId33" Type="http://schemas.openxmlformats.org/officeDocument/2006/relationships/image" Target="../media/image71.png"/><Relationship Id="rId32" Type="http://schemas.openxmlformats.org/officeDocument/2006/relationships/image" Target="../media/image106.png"/><Relationship Id="rId35" Type="http://schemas.openxmlformats.org/officeDocument/2006/relationships/image" Target="../media/image107.png"/><Relationship Id="rId34" Type="http://schemas.openxmlformats.org/officeDocument/2006/relationships/image" Target="../media/image70.png"/><Relationship Id="rId37" Type="http://schemas.openxmlformats.org/officeDocument/2006/relationships/image" Target="../media/image96.png"/><Relationship Id="rId36" Type="http://schemas.openxmlformats.org/officeDocument/2006/relationships/image" Target="../media/image74.png"/><Relationship Id="rId39" Type="http://schemas.openxmlformats.org/officeDocument/2006/relationships/image" Target="../media/image111.png"/><Relationship Id="rId38" Type="http://schemas.openxmlformats.org/officeDocument/2006/relationships/image" Target="../media/image108.png"/><Relationship Id="rId20" Type="http://schemas.openxmlformats.org/officeDocument/2006/relationships/image" Target="../media/image76.png"/><Relationship Id="rId22" Type="http://schemas.openxmlformats.org/officeDocument/2006/relationships/image" Target="../media/image63.png"/><Relationship Id="rId21" Type="http://schemas.openxmlformats.org/officeDocument/2006/relationships/image" Target="../media/image101.png"/><Relationship Id="rId24" Type="http://schemas.openxmlformats.org/officeDocument/2006/relationships/image" Target="../media/image80.png"/><Relationship Id="rId23" Type="http://schemas.openxmlformats.org/officeDocument/2006/relationships/image" Target="../media/image62.png"/><Relationship Id="rId26" Type="http://schemas.openxmlformats.org/officeDocument/2006/relationships/image" Target="../media/image91.png"/><Relationship Id="rId25" Type="http://schemas.openxmlformats.org/officeDocument/2006/relationships/image" Target="../media/image83.png"/><Relationship Id="rId28" Type="http://schemas.openxmlformats.org/officeDocument/2006/relationships/image" Target="../media/image77.png"/><Relationship Id="rId27" Type="http://schemas.openxmlformats.org/officeDocument/2006/relationships/image" Target="../media/image72.png"/><Relationship Id="rId29" Type="http://schemas.openxmlformats.org/officeDocument/2006/relationships/image" Target="../media/image75.png"/><Relationship Id="rId95" Type="http://schemas.openxmlformats.org/officeDocument/2006/relationships/image" Target="../media/image144.png"/><Relationship Id="rId94" Type="http://schemas.openxmlformats.org/officeDocument/2006/relationships/image" Target="../media/image136.png"/><Relationship Id="rId97" Type="http://schemas.openxmlformats.org/officeDocument/2006/relationships/image" Target="../media/image138.png"/><Relationship Id="rId96" Type="http://schemas.openxmlformats.org/officeDocument/2006/relationships/image" Target="../media/image135.png"/><Relationship Id="rId11" Type="http://schemas.openxmlformats.org/officeDocument/2006/relationships/image" Target="../media/image66.png"/><Relationship Id="rId99" Type="http://schemas.openxmlformats.org/officeDocument/2006/relationships/image" Target="../media/image151.png"/><Relationship Id="rId10" Type="http://schemas.openxmlformats.org/officeDocument/2006/relationships/image" Target="../media/image68.png"/><Relationship Id="rId98" Type="http://schemas.openxmlformats.org/officeDocument/2006/relationships/image" Target="../media/image153.png"/><Relationship Id="rId13" Type="http://schemas.openxmlformats.org/officeDocument/2006/relationships/image" Target="../media/image53.png"/><Relationship Id="rId12" Type="http://schemas.openxmlformats.org/officeDocument/2006/relationships/image" Target="../media/image48.png"/><Relationship Id="rId91" Type="http://schemas.openxmlformats.org/officeDocument/2006/relationships/image" Target="../media/image139.png"/><Relationship Id="rId90" Type="http://schemas.openxmlformats.org/officeDocument/2006/relationships/image" Target="../media/image128.png"/><Relationship Id="rId93" Type="http://schemas.openxmlformats.org/officeDocument/2006/relationships/image" Target="../media/image133.png"/><Relationship Id="rId92" Type="http://schemas.openxmlformats.org/officeDocument/2006/relationships/image" Target="../media/image161.png"/><Relationship Id="rId15" Type="http://schemas.openxmlformats.org/officeDocument/2006/relationships/image" Target="../media/image56.png"/><Relationship Id="rId14" Type="http://schemas.openxmlformats.org/officeDocument/2006/relationships/image" Target="../media/image67.png"/><Relationship Id="rId17" Type="http://schemas.openxmlformats.org/officeDocument/2006/relationships/image" Target="../media/image88.png"/><Relationship Id="rId16" Type="http://schemas.openxmlformats.org/officeDocument/2006/relationships/image" Target="../media/image73.png"/><Relationship Id="rId19" Type="http://schemas.openxmlformats.org/officeDocument/2006/relationships/image" Target="../media/image78.png"/><Relationship Id="rId18" Type="http://schemas.openxmlformats.org/officeDocument/2006/relationships/image" Target="../media/image60.png"/><Relationship Id="rId84" Type="http://schemas.openxmlformats.org/officeDocument/2006/relationships/image" Target="../media/image141.png"/><Relationship Id="rId83" Type="http://schemas.openxmlformats.org/officeDocument/2006/relationships/image" Target="../media/image168.png"/><Relationship Id="rId86" Type="http://schemas.openxmlformats.org/officeDocument/2006/relationships/image" Target="../media/image166.png"/><Relationship Id="rId85" Type="http://schemas.openxmlformats.org/officeDocument/2006/relationships/image" Target="../media/image152.png"/><Relationship Id="rId88" Type="http://schemas.openxmlformats.org/officeDocument/2006/relationships/image" Target="../media/image137.png"/><Relationship Id="rId87" Type="http://schemas.openxmlformats.org/officeDocument/2006/relationships/image" Target="../media/image145.png"/><Relationship Id="rId89" Type="http://schemas.openxmlformats.org/officeDocument/2006/relationships/image" Target="../media/image131.png"/><Relationship Id="rId80" Type="http://schemas.openxmlformats.org/officeDocument/2006/relationships/image" Target="../media/image120.png"/><Relationship Id="rId82" Type="http://schemas.openxmlformats.org/officeDocument/2006/relationships/image" Target="../media/image118.png"/><Relationship Id="rId81" Type="http://schemas.openxmlformats.org/officeDocument/2006/relationships/image" Target="../media/image142.png"/><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41.png"/><Relationship Id="rId9" Type="http://schemas.openxmlformats.org/officeDocument/2006/relationships/image" Target="../media/image82.png"/><Relationship Id="rId5" Type="http://schemas.openxmlformats.org/officeDocument/2006/relationships/image" Target="../media/image44.png"/><Relationship Id="rId6" Type="http://schemas.openxmlformats.org/officeDocument/2006/relationships/image" Target="../media/image93.png"/><Relationship Id="rId7" Type="http://schemas.openxmlformats.org/officeDocument/2006/relationships/image" Target="../media/image52.png"/><Relationship Id="rId8" Type="http://schemas.openxmlformats.org/officeDocument/2006/relationships/image" Target="../media/image65.png"/><Relationship Id="rId73" Type="http://schemas.openxmlformats.org/officeDocument/2006/relationships/image" Target="../media/image114.png"/><Relationship Id="rId72" Type="http://schemas.openxmlformats.org/officeDocument/2006/relationships/image" Target="../media/image124.png"/><Relationship Id="rId75" Type="http://schemas.openxmlformats.org/officeDocument/2006/relationships/image" Target="../media/image148.png"/><Relationship Id="rId74" Type="http://schemas.openxmlformats.org/officeDocument/2006/relationships/image" Target="../media/image126.png"/><Relationship Id="rId77" Type="http://schemas.openxmlformats.org/officeDocument/2006/relationships/image" Target="../media/image132.png"/><Relationship Id="rId76" Type="http://schemas.openxmlformats.org/officeDocument/2006/relationships/image" Target="../media/image129.png"/><Relationship Id="rId79" Type="http://schemas.openxmlformats.org/officeDocument/2006/relationships/image" Target="../media/image167.png"/><Relationship Id="rId78" Type="http://schemas.openxmlformats.org/officeDocument/2006/relationships/image" Target="../media/image117.png"/><Relationship Id="rId71" Type="http://schemas.openxmlformats.org/officeDocument/2006/relationships/image" Target="../media/image134.png"/><Relationship Id="rId70" Type="http://schemas.openxmlformats.org/officeDocument/2006/relationships/image" Target="../media/image112.png"/><Relationship Id="rId62" Type="http://schemas.openxmlformats.org/officeDocument/2006/relationships/image" Target="../media/image102.png"/><Relationship Id="rId61" Type="http://schemas.openxmlformats.org/officeDocument/2006/relationships/image" Target="../media/image104.png"/><Relationship Id="rId64" Type="http://schemas.openxmlformats.org/officeDocument/2006/relationships/image" Target="../media/image103.png"/><Relationship Id="rId63" Type="http://schemas.openxmlformats.org/officeDocument/2006/relationships/image" Target="../media/image130.png"/><Relationship Id="rId66" Type="http://schemas.openxmlformats.org/officeDocument/2006/relationships/image" Target="../media/image109.png"/><Relationship Id="rId65" Type="http://schemas.openxmlformats.org/officeDocument/2006/relationships/image" Target="../media/image119.png"/><Relationship Id="rId68" Type="http://schemas.openxmlformats.org/officeDocument/2006/relationships/image" Target="../media/image127.png"/><Relationship Id="rId67" Type="http://schemas.openxmlformats.org/officeDocument/2006/relationships/image" Target="../media/image122.png"/><Relationship Id="rId60" Type="http://schemas.openxmlformats.org/officeDocument/2006/relationships/image" Target="../media/image100.png"/><Relationship Id="rId69" Type="http://schemas.openxmlformats.org/officeDocument/2006/relationships/image" Target="../media/image116.png"/><Relationship Id="rId51" Type="http://schemas.openxmlformats.org/officeDocument/2006/relationships/image" Target="../media/image121.png"/><Relationship Id="rId50" Type="http://schemas.openxmlformats.org/officeDocument/2006/relationships/image" Target="../media/image115.png"/><Relationship Id="rId53" Type="http://schemas.openxmlformats.org/officeDocument/2006/relationships/image" Target="../media/image125.png"/><Relationship Id="rId52" Type="http://schemas.openxmlformats.org/officeDocument/2006/relationships/image" Target="../media/image95.png"/><Relationship Id="rId55" Type="http://schemas.openxmlformats.org/officeDocument/2006/relationships/image" Target="../media/image99.png"/><Relationship Id="rId54" Type="http://schemas.openxmlformats.org/officeDocument/2006/relationships/image" Target="../media/image94.png"/><Relationship Id="rId57" Type="http://schemas.openxmlformats.org/officeDocument/2006/relationships/image" Target="../media/image97.png"/><Relationship Id="rId56" Type="http://schemas.openxmlformats.org/officeDocument/2006/relationships/image" Target="../media/image157.png"/><Relationship Id="rId59" Type="http://schemas.openxmlformats.org/officeDocument/2006/relationships/image" Target="../media/image123.png"/><Relationship Id="rId58" Type="http://schemas.openxmlformats.org/officeDocument/2006/relationships/image" Target="../media/image1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49.png"/><Relationship Id="rId4" Type="http://schemas.openxmlformats.org/officeDocument/2006/relationships/image" Target="../media/image164.png"/><Relationship Id="rId5" Type="http://schemas.openxmlformats.org/officeDocument/2006/relationships/image" Target="../media/image150.png"/><Relationship Id="rId6"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43.png"/><Relationship Id="rId4" Type="http://schemas.openxmlformats.org/officeDocument/2006/relationships/image" Target="../media/image160.png"/><Relationship Id="rId5" Type="http://schemas.openxmlformats.org/officeDocument/2006/relationships/image" Target="../media/image1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69.png"/><Relationship Id="rId4" Type="http://schemas.openxmlformats.org/officeDocument/2006/relationships/image" Target="../media/image154.png"/><Relationship Id="rId5" Type="http://schemas.openxmlformats.org/officeDocument/2006/relationships/image" Target="../media/image159.png"/><Relationship Id="rId6"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47.png"/><Relationship Id="rId4" Type="http://schemas.openxmlformats.org/officeDocument/2006/relationships/image" Target="../media/image1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38.png"/><Relationship Id="rId13" Type="http://schemas.openxmlformats.org/officeDocument/2006/relationships/image" Target="../media/image28.png"/><Relationship Id="rId12"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54.png"/><Relationship Id="rId9" Type="http://schemas.openxmlformats.org/officeDocument/2006/relationships/image" Target="../media/image47.png"/><Relationship Id="rId5" Type="http://schemas.openxmlformats.org/officeDocument/2006/relationships/image" Target="../media/image39.png"/><Relationship Id="rId6" Type="http://schemas.openxmlformats.org/officeDocument/2006/relationships/image" Target="../media/image25.png"/><Relationship Id="rId7" Type="http://schemas.openxmlformats.org/officeDocument/2006/relationships/image" Target="../media/image34.png"/><Relationship Id="rId8"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58.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26.png"/><Relationship Id="rId5" Type="http://schemas.openxmlformats.org/officeDocument/2006/relationships/hyperlink" Target="https://www.linkedin.com/in/jansenteh" TargetMode="External"/><Relationship Id="rId6" Type="http://schemas.openxmlformats.org/officeDocument/2006/relationships/image" Target="../media/image20.png"/><Relationship Id="rId7" Type="http://schemas.openxmlformats.org/officeDocument/2006/relationships/hyperlink" Target="mailto:ivan@datasaur.ai" TargetMode="External"/><Relationship Id="rId8" Type="http://schemas.openxmlformats.org/officeDocument/2006/relationships/image" Target="../media/image12.png"/></Relationships>
</file>

<file path=ppt/slides/_rels/slide3.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59.png"/><Relationship Id="rId13" Type="http://schemas.openxmlformats.org/officeDocument/2006/relationships/image" Target="../media/image46.png"/><Relationship Id="rId12"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5.png"/><Relationship Id="rId4" Type="http://schemas.openxmlformats.org/officeDocument/2006/relationships/image" Target="../media/image43.png"/><Relationship Id="rId9" Type="http://schemas.openxmlformats.org/officeDocument/2006/relationships/image" Target="../media/image45.png"/><Relationship Id="rId14" Type="http://schemas.openxmlformats.org/officeDocument/2006/relationships/image" Target="../media/image4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5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1"/>
          <p:cNvPicPr preferRelativeResize="0"/>
          <p:nvPr/>
        </p:nvPicPr>
        <p:blipFill rotWithShape="1">
          <a:blip r:embed="rId3">
            <a:alphaModFix/>
          </a:blip>
          <a:srcRect b="0" l="0" r="0" t="0"/>
          <a:stretch/>
        </p:blipFill>
        <p:spPr>
          <a:xfrm>
            <a:off x="-12" y="13"/>
            <a:ext cx="9144000" cy="5143470"/>
          </a:xfrm>
          <a:prstGeom prst="rect">
            <a:avLst/>
          </a:prstGeom>
          <a:noFill/>
          <a:ln>
            <a:noFill/>
          </a:ln>
        </p:spPr>
      </p:pic>
      <p:sp>
        <p:nvSpPr>
          <p:cNvPr id="266" name="Google Shape;266;p1"/>
          <p:cNvSpPr/>
          <p:nvPr/>
        </p:nvSpPr>
        <p:spPr>
          <a:xfrm>
            <a:off x="950" y="2897200"/>
            <a:ext cx="5196600" cy="2246400"/>
          </a:xfrm>
          <a:prstGeom prst="rect">
            <a:avLst/>
          </a:prstGeom>
          <a:gradFill>
            <a:gsLst>
              <a:gs pos="0">
                <a:srgbClr val="000000"/>
              </a:gs>
              <a:gs pos="50000">
                <a:srgbClr val="000000">
                  <a:alpha val="0"/>
                </a:srgbClr>
              </a:gs>
              <a:gs pos="100000">
                <a:srgbClr val="000000">
                  <a:alpha val="0"/>
                </a:srgbClr>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1"/>
          <p:cNvSpPr txBox="1"/>
          <p:nvPr>
            <p:ph idx="4294967295" type="title"/>
          </p:nvPr>
        </p:nvSpPr>
        <p:spPr>
          <a:xfrm>
            <a:off x="763200" y="1761250"/>
            <a:ext cx="7205100" cy="723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SzPts val="2800"/>
              <a:buNone/>
            </a:pPr>
            <a:r>
              <a:rPr lang="en" sz="1400">
                <a:solidFill>
                  <a:schemeClr val="lt2"/>
                </a:solidFill>
                <a:latin typeface="PT Sans"/>
                <a:ea typeface="PT Sans"/>
                <a:cs typeface="PT Sans"/>
                <a:sym typeface="PT Sans"/>
              </a:rPr>
              <a:t>The most robust NLP labeling and classification platform for cutting-edge organizations around the world.</a:t>
            </a:r>
            <a:endParaRPr sz="1400">
              <a:solidFill>
                <a:schemeClr val="lt2"/>
              </a:solidFill>
              <a:latin typeface="PT Sans"/>
              <a:ea typeface="PT Sans"/>
              <a:cs typeface="PT Sans"/>
              <a:sym typeface="PT Sans"/>
            </a:endParaRPr>
          </a:p>
        </p:txBody>
      </p:sp>
      <p:pic>
        <p:nvPicPr>
          <p:cNvPr id="268" name="Google Shape;268;p1"/>
          <p:cNvPicPr preferRelativeResize="0"/>
          <p:nvPr/>
        </p:nvPicPr>
        <p:blipFill rotWithShape="1">
          <a:blip r:embed="rId4">
            <a:alphaModFix/>
          </a:blip>
          <a:srcRect b="0" l="0" r="0" t="0"/>
          <a:stretch/>
        </p:blipFill>
        <p:spPr>
          <a:xfrm>
            <a:off x="762000" y="934906"/>
            <a:ext cx="2926326" cy="653000"/>
          </a:xfrm>
          <a:prstGeom prst="rect">
            <a:avLst/>
          </a:prstGeom>
          <a:noFill/>
          <a:ln>
            <a:noFill/>
          </a:ln>
        </p:spPr>
      </p:pic>
      <p:pic>
        <p:nvPicPr>
          <p:cNvPr id="269" name="Google Shape;269;p1"/>
          <p:cNvPicPr preferRelativeResize="0"/>
          <p:nvPr/>
        </p:nvPicPr>
        <p:blipFill rotWithShape="1">
          <a:blip r:embed="rId5">
            <a:alphaModFix/>
          </a:blip>
          <a:srcRect b="0" l="0" r="0" t="0"/>
          <a:stretch/>
        </p:blipFill>
        <p:spPr>
          <a:xfrm>
            <a:off x="6367675" y="1148762"/>
            <a:ext cx="1156924" cy="313385"/>
          </a:xfrm>
          <a:prstGeom prst="rect">
            <a:avLst/>
          </a:prstGeom>
          <a:noFill/>
          <a:ln>
            <a:noFill/>
          </a:ln>
        </p:spPr>
      </p:pic>
      <p:sp>
        <p:nvSpPr>
          <p:cNvPr id="270" name="Google Shape;270;p1"/>
          <p:cNvSpPr txBox="1"/>
          <p:nvPr>
            <p:ph idx="4294967295" type="title"/>
          </p:nvPr>
        </p:nvSpPr>
        <p:spPr>
          <a:xfrm>
            <a:off x="3688325" y="1148700"/>
            <a:ext cx="2679300" cy="3135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SzPts val="2800"/>
              <a:buNone/>
            </a:pPr>
            <a:r>
              <a:rPr lang="en" sz="1000">
                <a:solidFill>
                  <a:schemeClr val="lt2"/>
                </a:solidFill>
                <a:latin typeface="PT Sans"/>
                <a:ea typeface="PT Sans"/>
                <a:cs typeface="PT Sans"/>
                <a:sym typeface="PT Sans"/>
              </a:rPr>
              <a:t>in collaboration with Trusted Partner</a:t>
            </a:r>
            <a:endParaRPr sz="1000">
              <a:solidFill>
                <a:schemeClr val="lt2"/>
              </a:solidFill>
              <a:latin typeface="PT Sans"/>
              <a:ea typeface="PT Sans"/>
              <a:cs typeface="PT Sans"/>
              <a:sym typeface="PT Sans"/>
            </a:endParaRPr>
          </a:p>
        </p:txBody>
      </p:sp>
      <p:grpSp>
        <p:nvGrpSpPr>
          <p:cNvPr id="271" name="Google Shape;271;p1"/>
          <p:cNvGrpSpPr/>
          <p:nvPr/>
        </p:nvGrpSpPr>
        <p:grpSpPr>
          <a:xfrm>
            <a:off x="983924" y="3473050"/>
            <a:ext cx="3102901" cy="1118527"/>
            <a:chOff x="761999" y="3607875"/>
            <a:chExt cx="3102901" cy="1118527"/>
          </a:xfrm>
        </p:grpSpPr>
        <p:sp>
          <p:nvSpPr>
            <p:cNvPr id="272" name="Google Shape;272;p1"/>
            <p:cNvSpPr txBox="1"/>
            <p:nvPr/>
          </p:nvSpPr>
          <p:spPr>
            <a:xfrm>
              <a:off x="762000" y="3607875"/>
              <a:ext cx="3102900" cy="483300"/>
            </a:xfrm>
            <a:prstGeom prst="rect">
              <a:avLst/>
            </a:prstGeom>
            <a:noFill/>
            <a:ln>
              <a:noFill/>
            </a:ln>
            <a:effectLst>
              <a:outerShdw blurRad="214313" rotWithShape="0" algn="bl" dir="5400000" dist="19050">
                <a:srgbClr val="000000"/>
              </a:outerShdw>
            </a:effectLst>
          </p:spPr>
          <p:txBody>
            <a:bodyPr anchorCtr="0" anchor="t" bIns="0" lIns="0" spcFirstLastPara="1" rIns="0" wrap="square" tIns="0">
              <a:spAutoFit/>
            </a:bodyPr>
            <a:lstStyle/>
            <a:p>
              <a:pPr indent="0" lvl="0" marL="0" marR="0" rtl="0" algn="l">
                <a:lnSpc>
                  <a:spcPct val="115000"/>
                </a:lnSpc>
                <a:spcBef>
                  <a:spcPts val="0"/>
                </a:spcBef>
                <a:spcAft>
                  <a:spcPts val="0"/>
                </a:spcAft>
                <a:buClr>
                  <a:srgbClr val="596175"/>
                </a:buClr>
                <a:buSzPts val="1200"/>
                <a:buFont typeface="Avenir"/>
                <a:buNone/>
              </a:pPr>
              <a:r>
                <a:rPr b="1" i="0" lang="en" sz="1600" u="none" cap="none" strike="noStrike">
                  <a:solidFill>
                    <a:srgbClr val="2C6DF6"/>
                  </a:solidFill>
                  <a:latin typeface="PT Sans"/>
                  <a:ea typeface="PT Sans"/>
                  <a:cs typeface="PT Sans"/>
                  <a:sym typeface="PT Sans"/>
                </a:rPr>
                <a:t>Jansen</a:t>
              </a:r>
              <a:endParaRPr b="1" i="0" sz="1600" u="none" cap="none" strike="noStrike">
                <a:solidFill>
                  <a:srgbClr val="2C6DF6"/>
                </a:solidFill>
                <a:latin typeface="PT Sans"/>
                <a:ea typeface="PT Sans"/>
                <a:cs typeface="PT Sans"/>
                <a:sym typeface="PT Sans"/>
              </a:endParaRPr>
            </a:p>
            <a:p>
              <a:pPr indent="0" lvl="0" marL="0" marR="0" rtl="0" algn="l">
                <a:lnSpc>
                  <a:spcPct val="115000"/>
                </a:lnSpc>
                <a:spcBef>
                  <a:spcPts val="0"/>
                </a:spcBef>
                <a:spcAft>
                  <a:spcPts val="0"/>
                </a:spcAft>
                <a:buClr>
                  <a:srgbClr val="596175"/>
                </a:buClr>
                <a:buSzPts val="1200"/>
                <a:buFont typeface="Avenir"/>
                <a:buNone/>
              </a:pPr>
              <a:r>
                <a:rPr b="0" i="0" lang="en" sz="1300" u="none" cap="none" strike="noStrike">
                  <a:solidFill>
                    <a:srgbClr val="EFEFEF"/>
                  </a:solidFill>
                  <a:latin typeface="PT Sans"/>
                  <a:ea typeface="PT Sans"/>
                  <a:cs typeface="PT Sans"/>
                  <a:sym typeface="PT Sans"/>
                </a:rPr>
                <a:t>VP of Product Development of Datasaur.ai</a:t>
              </a:r>
              <a:endParaRPr b="0" i="0" sz="1300" u="none" cap="none" strike="noStrike">
                <a:solidFill>
                  <a:srgbClr val="EFEFEF"/>
                </a:solidFill>
                <a:latin typeface="PT Sans"/>
                <a:ea typeface="PT Sans"/>
                <a:cs typeface="PT Sans"/>
                <a:sym typeface="PT Sans"/>
              </a:endParaRPr>
            </a:p>
          </p:txBody>
        </p:sp>
        <p:grpSp>
          <p:nvGrpSpPr>
            <p:cNvPr id="273" name="Google Shape;273;p1"/>
            <p:cNvGrpSpPr/>
            <p:nvPr/>
          </p:nvGrpSpPr>
          <p:grpSpPr>
            <a:xfrm>
              <a:off x="761999" y="4214600"/>
              <a:ext cx="2545601" cy="223203"/>
              <a:chOff x="3853999" y="3462700"/>
              <a:chExt cx="2545601" cy="223203"/>
            </a:xfrm>
          </p:grpSpPr>
          <p:sp>
            <p:nvSpPr>
              <p:cNvPr id="274" name="Google Shape;274;p1"/>
              <p:cNvSpPr txBox="1"/>
              <p:nvPr/>
            </p:nvSpPr>
            <p:spPr>
              <a:xfrm>
                <a:off x="4149900" y="3462700"/>
                <a:ext cx="2249700" cy="223200"/>
              </a:xfrm>
              <a:prstGeom prst="rect">
                <a:avLst/>
              </a:prstGeom>
              <a:noFill/>
              <a:ln>
                <a:noFill/>
              </a:ln>
              <a:effectLst>
                <a:outerShdw blurRad="214313" rotWithShape="0" algn="bl" dir="5400000" dist="19050">
                  <a:srgbClr val="000000"/>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000"/>
                  <a:buFont typeface="Arial"/>
                  <a:buNone/>
                </a:pPr>
                <a:r>
                  <a:rPr b="0" i="0" lang="en" sz="1000" u="sng" cap="none" strike="noStrike">
                    <a:solidFill>
                      <a:schemeClr val="lt1"/>
                    </a:solidFill>
                    <a:latin typeface="PT Sans"/>
                    <a:ea typeface="PT Sans"/>
                    <a:cs typeface="PT Sans"/>
                    <a:sym typeface="PT Sans"/>
                    <a:hlinkClick r:id="rId6">
                      <a:extLst>
                        <a:ext uri="{A12FA001-AC4F-418D-AE19-62706E023703}">
                          <ahyp:hlinkClr val="tx"/>
                        </a:ext>
                      </a:extLst>
                    </a:hlinkClick>
                  </a:rPr>
                  <a:t>https://www.linkedin.com/in/jansenteh</a:t>
                </a:r>
                <a:endParaRPr b="0" i="0" sz="1000" u="none" cap="none" strike="noStrike">
                  <a:solidFill>
                    <a:schemeClr val="lt1"/>
                  </a:solidFill>
                  <a:latin typeface="PT Sans"/>
                  <a:ea typeface="PT Sans"/>
                  <a:cs typeface="PT Sans"/>
                  <a:sym typeface="PT Sans"/>
                </a:endParaRPr>
              </a:p>
            </p:txBody>
          </p:sp>
          <p:pic>
            <p:nvPicPr>
              <p:cNvPr id="275" name="Google Shape;275;p1"/>
              <p:cNvPicPr preferRelativeResize="0"/>
              <p:nvPr/>
            </p:nvPicPr>
            <p:blipFill rotWithShape="1">
              <a:blip r:embed="rId7">
                <a:alphaModFix/>
              </a:blip>
              <a:srcRect b="0" l="0" r="0" t="0"/>
              <a:stretch/>
            </p:blipFill>
            <p:spPr>
              <a:xfrm>
                <a:off x="3853999" y="3462703"/>
                <a:ext cx="223200" cy="223200"/>
              </a:xfrm>
              <a:prstGeom prst="rect">
                <a:avLst/>
              </a:prstGeom>
              <a:noFill/>
              <a:ln>
                <a:noFill/>
              </a:ln>
              <a:effectLst>
                <a:outerShdw blurRad="214313" rotWithShape="0" algn="bl" dir="5400000" dist="19050">
                  <a:srgbClr val="000000"/>
                </a:outerShdw>
              </a:effectLst>
            </p:spPr>
          </p:pic>
        </p:grpSp>
        <p:grpSp>
          <p:nvGrpSpPr>
            <p:cNvPr id="276" name="Google Shape;276;p1"/>
            <p:cNvGrpSpPr/>
            <p:nvPr/>
          </p:nvGrpSpPr>
          <p:grpSpPr>
            <a:xfrm>
              <a:off x="762000" y="4503200"/>
              <a:ext cx="2545600" cy="223202"/>
              <a:chOff x="3854000" y="3751300"/>
              <a:chExt cx="2545600" cy="223202"/>
            </a:xfrm>
          </p:grpSpPr>
          <p:sp>
            <p:nvSpPr>
              <p:cNvPr id="277" name="Google Shape;277;p1"/>
              <p:cNvSpPr txBox="1"/>
              <p:nvPr/>
            </p:nvSpPr>
            <p:spPr>
              <a:xfrm>
                <a:off x="4149900" y="3751300"/>
                <a:ext cx="2249700" cy="223200"/>
              </a:xfrm>
              <a:prstGeom prst="rect">
                <a:avLst/>
              </a:prstGeom>
              <a:noFill/>
              <a:ln>
                <a:noFill/>
              </a:ln>
              <a:effectLst>
                <a:outerShdw blurRad="214313" rotWithShape="0" algn="bl" dir="5400000" dist="19050">
                  <a:srgbClr val="000000"/>
                </a:outerShdw>
              </a:effectLst>
            </p:spPr>
            <p:txBody>
              <a:bodyPr anchorCtr="0" anchor="ctr" bIns="34275" lIns="34275" spcFirstLastPara="1" rIns="23350" wrap="square" tIns="34275">
                <a:noAutofit/>
              </a:bodyPr>
              <a:lstStyle/>
              <a:p>
                <a:pPr indent="0" lvl="0" marL="0" marR="0" rtl="0" algn="l">
                  <a:lnSpc>
                    <a:spcPct val="100000"/>
                  </a:lnSpc>
                  <a:spcBef>
                    <a:spcPts val="0"/>
                  </a:spcBef>
                  <a:spcAft>
                    <a:spcPts val="0"/>
                  </a:spcAft>
                  <a:buClr>
                    <a:srgbClr val="000000"/>
                  </a:buClr>
                  <a:buSzPts val="1000"/>
                  <a:buFont typeface="Arial"/>
                  <a:buNone/>
                </a:pPr>
                <a:r>
                  <a:rPr b="0" i="0" lang="en" sz="1000" u="sng" cap="none" strike="noStrike">
                    <a:solidFill>
                      <a:schemeClr val="lt1"/>
                    </a:solidFill>
                    <a:latin typeface="PT Sans"/>
                    <a:ea typeface="PT Sans"/>
                    <a:cs typeface="PT Sans"/>
                    <a:sym typeface="PT Sans"/>
                    <a:hlinkClick r:id="rId8">
                      <a:extLst>
                        <a:ext uri="{A12FA001-AC4F-418D-AE19-62706E023703}">
                          <ahyp:hlinkClr val="tx"/>
                        </a:ext>
                      </a:extLst>
                    </a:hlinkClick>
                  </a:rPr>
                  <a:t>jansen@datasaur.ai</a:t>
                </a:r>
                <a:endParaRPr b="0" i="0" sz="1000" u="none" cap="none" strike="noStrike">
                  <a:solidFill>
                    <a:schemeClr val="lt1"/>
                  </a:solidFill>
                  <a:latin typeface="PT Sans"/>
                  <a:ea typeface="PT Sans"/>
                  <a:cs typeface="PT Sans"/>
                  <a:sym typeface="PT Sans"/>
                </a:endParaRPr>
              </a:p>
            </p:txBody>
          </p:sp>
          <p:pic>
            <p:nvPicPr>
              <p:cNvPr id="278" name="Google Shape;278;p1"/>
              <p:cNvPicPr preferRelativeResize="0"/>
              <p:nvPr/>
            </p:nvPicPr>
            <p:blipFill rotWithShape="1">
              <a:blip r:embed="rId9">
                <a:alphaModFix/>
              </a:blip>
              <a:srcRect b="0" l="0" r="0" t="0"/>
              <a:stretch/>
            </p:blipFill>
            <p:spPr>
              <a:xfrm>
                <a:off x="3854000" y="3751302"/>
                <a:ext cx="223200" cy="223200"/>
              </a:xfrm>
              <a:prstGeom prst="rect">
                <a:avLst/>
              </a:prstGeom>
              <a:noFill/>
              <a:ln>
                <a:noFill/>
              </a:ln>
              <a:effectLst>
                <a:outerShdw blurRad="214313" rotWithShape="0" algn="bl" dir="5400000" dist="19050">
                  <a:srgbClr val="000000"/>
                </a:outerShdw>
              </a:effectLst>
            </p:spPr>
          </p:pic>
        </p:grpSp>
      </p:grpSp>
      <p:cxnSp>
        <p:nvCxnSpPr>
          <p:cNvPr id="279" name="Google Shape;279;p1"/>
          <p:cNvCxnSpPr/>
          <p:nvPr/>
        </p:nvCxnSpPr>
        <p:spPr>
          <a:xfrm>
            <a:off x="763200" y="1721975"/>
            <a:ext cx="6761400" cy="0"/>
          </a:xfrm>
          <a:prstGeom prst="straightConnector1">
            <a:avLst/>
          </a:prstGeom>
          <a:noFill/>
          <a:ln cap="flat" cmpd="sng" w="9525">
            <a:solidFill>
              <a:srgbClr val="073763"/>
            </a:solidFill>
            <a:prstDash val="solid"/>
            <a:round/>
            <a:headEnd len="sm" w="sm" type="none"/>
            <a:tailEnd len="sm" w="sm" type="none"/>
          </a:ln>
        </p:spPr>
      </p:cxnSp>
      <p:cxnSp>
        <p:nvCxnSpPr>
          <p:cNvPr id="280" name="Google Shape;280;p1"/>
          <p:cNvCxnSpPr/>
          <p:nvPr/>
        </p:nvCxnSpPr>
        <p:spPr>
          <a:xfrm>
            <a:off x="763200" y="2530475"/>
            <a:ext cx="6761400" cy="0"/>
          </a:xfrm>
          <a:prstGeom prst="straightConnector1">
            <a:avLst/>
          </a:prstGeom>
          <a:noFill/>
          <a:ln cap="flat" cmpd="sng" w="9525">
            <a:solidFill>
              <a:srgbClr val="073763"/>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0"/>
          <p:cNvSpPr txBox="1"/>
          <p:nvPr>
            <p:ph idx="4294967295" type="title"/>
          </p:nvPr>
        </p:nvSpPr>
        <p:spPr>
          <a:xfrm>
            <a:off x="914400" y="548646"/>
            <a:ext cx="73152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2800"/>
              <a:buNone/>
            </a:pPr>
            <a:r>
              <a:rPr b="1" lang="en">
                <a:solidFill>
                  <a:srgbClr val="0064FF"/>
                </a:solidFill>
                <a:latin typeface="Barlow"/>
                <a:ea typeface="Barlow"/>
                <a:cs typeface="Barlow"/>
                <a:sym typeface="Barlow"/>
              </a:rPr>
              <a:t>Is ChatGPT an…</a:t>
            </a:r>
            <a:endParaRPr b="1">
              <a:solidFill>
                <a:srgbClr val="0064FF"/>
              </a:solidFill>
              <a:latin typeface="Barlow"/>
              <a:ea typeface="Barlow"/>
              <a:cs typeface="Barlow"/>
              <a:sym typeface="Barlow"/>
            </a:endParaRPr>
          </a:p>
        </p:txBody>
      </p:sp>
      <p:grpSp>
        <p:nvGrpSpPr>
          <p:cNvPr id="402" name="Google Shape;402;p10"/>
          <p:cNvGrpSpPr/>
          <p:nvPr/>
        </p:nvGrpSpPr>
        <p:grpSpPr>
          <a:xfrm>
            <a:off x="1356852" y="1395863"/>
            <a:ext cx="2555674" cy="3081187"/>
            <a:chOff x="1356852" y="1395863"/>
            <a:chExt cx="2555674" cy="3081187"/>
          </a:xfrm>
        </p:grpSpPr>
        <p:sp>
          <p:nvSpPr>
            <p:cNvPr id="403" name="Google Shape;403;p10"/>
            <p:cNvSpPr txBox="1"/>
            <p:nvPr/>
          </p:nvSpPr>
          <p:spPr>
            <a:xfrm>
              <a:off x="1451342" y="4045950"/>
              <a:ext cx="23667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600"/>
                </a:spcBef>
                <a:spcAft>
                  <a:spcPts val="0"/>
                </a:spcAft>
                <a:buClr>
                  <a:srgbClr val="000000"/>
                </a:buClr>
                <a:buSzPts val="1600"/>
                <a:buFont typeface="Arial"/>
                <a:buNone/>
              </a:pPr>
              <a:r>
                <a:rPr b="1" i="0" lang="en" sz="1600" u="none" cap="none" strike="noStrike">
                  <a:solidFill>
                    <a:srgbClr val="4D4D4D"/>
                  </a:solidFill>
                  <a:latin typeface="Barlow"/>
                  <a:ea typeface="Barlow"/>
                  <a:cs typeface="Barlow"/>
                  <a:sym typeface="Barlow"/>
                </a:rPr>
                <a:t>iPhone level event?</a:t>
              </a:r>
              <a:endParaRPr b="1" i="0" sz="1600" u="none" cap="none" strike="noStrike">
                <a:solidFill>
                  <a:srgbClr val="4D4D4D"/>
                </a:solidFill>
                <a:latin typeface="Barlow"/>
                <a:ea typeface="Barlow"/>
                <a:cs typeface="Barlow"/>
                <a:sym typeface="Barlow"/>
              </a:endParaRPr>
            </a:p>
          </p:txBody>
        </p:sp>
        <p:pic>
          <p:nvPicPr>
            <p:cNvPr id="404" name="Google Shape;404;p10"/>
            <p:cNvPicPr preferRelativeResize="0"/>
            <p:nvPr/>
          </p:nvPicPr>
          <p:blipFill rotWithShape="1">
            <a:blip r:embed="rId3">
              <a:alphaModFix/>
            </a:blip>
            <a:srcRect b="0" l="0" r="0" t="0"/>
            <a:stretch/>
          </p:blipFill>
          <p:spPr>
            <a:xfrm>
              <a:off x="1356852" y="1395863"/>
              <a:ext cx="2555674" cy="2555674"/>
            </a:xfrm>
            <a:prstGeom prst="rect">
              <a:avLst/>
            </a:prstGeom>
            <a:noFill/>
            <a:ln>
              <a:noFill/>
            </a:ln>
            <a:effectLst>
              <a:outerShdw blurRad="57150" rotWithShape="0" algn="bl" dir="5400000" dist="19050">
                <a:srgbClr val="000000">
                  <a:alpha val="49803"/>
                </a:srgbClr>
              </a:outerShdw>
            </a:effectLst>
          </p:spPr>
        </p:pic>
      </p:grpSp>
      <p:grpSp>
        <p:nvGrpSpPr>
          <p:cNvPr id="405" name="Google Shape;405;p10"/>
          <p:cNvGrpSpPr/>
          <p:nvPr/>
        </p:nvGrpSpPr>
        <p:grpSpPr>
          <a:xfrm>
            <a:off x="5231452" y="1395863"/>
            <a:ext cx="2555674" cy="3081187"/>
            <a:chOff x="5231452" y="1395863"/>
            <a:chExt cx="2555674" cy="3081187"/>
          </a:xfrm>
        </p:grpSpPr>
        <p:sp>
          <p:nvSpPr>
            <p:cNvPr id="406" name="Google Shape;406;p10"/>
            <p:cNvSpPr txBox="1"/>
            <p:nvPr/>
          </p:nvSpPr>
          <p:spPr>
            <a:xfrm>
              <a:off x="5325942" y="4045950"/>
              <a:ext cx="23667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600"/>
                </a:spcBef>
                <a:spcAft>
                  <a:spcPts val="0"/>
                </a:spcAft>
                <a:buClr>
                  <a:srgbClr val="000000"/>
                </a:buClr>
                <a:buSzPts val="1600"/>
                <a:buFont typeface="Arial"/>
                <a:buNone/>
              </a:pPr>
              <a:r>
                <a:rPr b="1" i="0" lang="en" sz="1600" u="none" cap="none" strike="noStrike">
                  <a:solidFill>
                    <a:srgbClr val="4D4D4D"/>
                  </a:solidFill>
                  <a:latin typeface="Barlow"/>
                  <a:ea typeface="Barlow"/>
                  <a:cs typeface="Barlow"/>
                  <a:sym typeface="Barlow"/>
                </a:rPr>
                <a:t>Internet level event?</a:t>
              </a:r>
              <a:endParaRPr b="1" i="0" sz="1600" u="none" cap="none" strike="noStrike">
                <a:solidFill>
                  <a:srgbClr val="4D4D4D"/>
                </a:solidFill>
                <a:latin typeface="Barlow"/>
                <a:ea typeface="Barlow"/>
                <a:cs typeface="Barlow"/>
                <a:sym typeface="Barlow"/>
              </a:endParaRPr>
            </a:p>
          </p:txBody>
        </p:sp>
        <p:pic>
          <p:nvPicPr>
            <p:cNvPr id="407" name="Google Shape;407;p10"/>
            <p:cNvPicPr preferRelativeResize="0"/>
            <p:nvPr/>
          </p:nvPicPr>
          <p:blipFill rotWithShape="1">
            <a:blip r:embed="rId4">
              <a:alphaModFix/>
            </a:blip>
            <a:srcRect b="0" l="0" r="0" t="0"/>
            <a:stretch/>
          </p:blipFill>
          <p:spPr>
            <a:xfrm>
              <a:off x="5231452" y="1395863"/>
              <a:ext cx="2555674" cy="2555674"/>
            </a:xfrm>
            <a:prstGeom prst="rect">
              <a:avLst/>
            </a:prstGeom>
            <a:noFill/>
            <a:ln>
              <a:noFill/>
            </a:ln>
            <a:effectLst>
              <a:outerShdw blurRad="57150" rotWithShape="0" algn="bl" dir="5400000" dist="19050">
                <a:srgbClr val="000000">
                  <a:alpha val="49803"/>
                </a:srgbClr>
              </a:outerShdw>
            </a:effectLst>
          </p:spPr>
        </p:pic>
      </p:grpSp>
      <p:sp>
        <p:nvSpPr>
          <p:cNvPr id="408" name="Google Shape;408;p10"/>
          <p:cNvSpPr txBox="1"/>
          <p:nvPr/>
        </p:nvSpPr>
        <p:spPr>
          <a:xfrm>
            <a:off x="4299131" y="2458150"/>
            <a:ext cx="5457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600"/>
              </a:spcBef>
              <a:spcAft>
                <a:spcPts val="0"/>
              </a:spcAft>
              <a:buClr>
                <a:srgbClr val="000000"/>
              </a:buClr>
              <a:buSzPts val="1600"/>
              <a:buFont typeface="Arial"/>
              <a:buNone/>
            </a:pPr>
            <a:r>
              <a:rPr b="1" i="0" lang="en" sz="1600" u="none" cap="none" strike="noStrike">
                <a:solidFill>
                  <a:srgbClr val="4D4D4D"/>
                </a:solidFill>
                <a:latin typeface="PT Sans"/>
                <a:ea typeface="PT Sans"/>
                <a:cs typeface="PT Sans"/>
                <a:sym typeface="PT Sans"/>
              </a:rPr>
              <a:t>or</a:t>
            </a:r>
            <a:endParaRPr b="1" i="0" sz="1600" u="none" cap="none" strike="noStrike">
              <a:solidFill>
                <a:srgbClr val="4D4D4D"/>
              </a:solidFill>
              <a:latin typeface="PT Sans"/>
              <a:ea typeface="PT Sans"/>
              <a:cs typeface="PT Sans"/>
              <a:sym typeface="PT Sans"/>
            </a:endParaRPr>
          </a:p>
        </p:txBody>
      </p:sp>
      <p:sp>
        <p:nvSpPr>
          <p:cNvPr id="409" name="Google Shape;409;p10"/>
          <p:cNvSpPr txBox="1"/>
          <p:nvPr>
            <p:ph idx="12"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t>‹#›</a:t>
            </a:fld>
            <a:endParaRPr sz="900"/>
          </a:p>
        </p:txBody>
      </p:sp>
      <p:pic>
        <p:nvPicPr>
          <p:cNvPr id="410" name="Google Shape;410;p10"/>
          <p:cNvPicPr preferRelativeResize="0"/>
          <p:nvPr/>
        </p:nvPicPr>
        <p:blipFill rotWithShape="1">
          <a:blip r:embed="rId5">
            <a:alphaModFix/>
          </a:blip>
          <a:srcRect b="0" l="0" r="0" t="0"/>
          <a:stretch/>
        </p:blipFill>
        <p:spPr>
          <a:xfrm>
            <a:off x="419606" y="4779605"/>
            <a:ext cx="891893" cy="1983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11"/>
          <p:cNvSpPr/>
          <p:nvPr/>
        </p:nvSpPr>
        <p:spPr>
          <a:xfrm>
            <a:off x="420600" y="1361875"/>
            <a:ext cx="4197000" cy="2784300"/>
          </a:xfrm>
          <a:prstGeom prst="roundRect">
            <a:avLst>
              <a:gd fmla="val 4972" name="adj"/>
            </a:avLst>
          </a:prstGeom>
          <a:solidFill>
            <a:srgbClr val="F0F5FF"/>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57150" marR="90006" rtl="0" algn="l">
              <a:lnSpc>
                <a:spcPct val="120000"/>
              </a:lnSpc>
              <a:spcBef>
                <a:spcPts val="0"/>
              </a:spcBef>
              <a:spcAft>
                <a:spcPts val="0"/>
              </a:spcAft>
              <a:buClr>
                <a:schemeClr val="dk1"/>
              </a:buClr>
              <a:buSzPts val="1100"/>
              <a:buFont typeface="Arial"/>
              <a:buNone/>
            </a:pPr>
            <a:r>
              <a:rPr b="0" i="0" lang="en" sz="1000" u="none" cap="none" strike="noStrike">
                <a:solidFill>
                  <a:srgbClr val="4D4D4D"/>
                </a:solidFill>
                <a:latin typeface="Barlow"/>
                <a:ea typeface="Barlow"/>
                <a:cs typeface="Barlow"/>
                <a:sym typeface="Barlow"/>
              </a:rPr>
              <a:t>“In this work, we examined ChatGPT's capabilities on 25 diverse analytical NLP tasks, most of them subjective even to humans, such as sentiment analysis, emotion recognition, offensiveness and stance detection, natural language inference, word sense disambiguation, linguistic acceptability and question answering. We automated ChatGPT's querying process and analyzed more than 38k responses. Our comparison of its results with available State-of-the-Art (SOTA) solutions showed that the average loss in quality of the ChatGPT model was about 25% for zero-shot and few-shot evaluation. We showed that the more difficult the task (lower SOTA performance), the higher the ChatGPT loss. It especially refers to pragmatic NLP problems like emotion recognition.”</a:t>
            </a:r>
            <a:br>
              <a:rPr b="0" i="0" lang="en" sz="1000" u="none" cap="none" strike="noStrike">
                <a:solidFill>
                  <a:srgbClr val="4D4D4D"/>
                </a:solidFill>
                <a:latin typeface="Barlow"/>
                <a:ea typeface="Barlow"/>
                <a:cs typeface="Barlow"/>
                <a:sym typeface="Barlow"/>
              </a:rPr>
            </a:br>
            <a:endParaRPr b="0" i="0" sz="1000" u="none" cap="none" strike="noStrike">
              <a:solidFill>
                <a:srgbClr val="4D4D4D"/>
              </a:solidFill>
              <a:latin typeface="Barlow"/>
              <a:ea typeface="Barlow"/>
              <a:cs typeface="Barlow"/>
              <a:sym typeface="Barlow"/>
            </a:endParaRPr>
          </a:p>
          <a:p>
            <a:pPr indent="0" lvl="0" marL="57150" marR="90006" rtl="0" algn="l">
              <a:lnSpc>
                <a:spcPct val="120000"/>
              </a:lnSpc>
              <a:spcBef>
                <a:spcPts val="0"/>
              </a:spcBef>
              <a:spcAft>
                <a:spcPts val="0"/>
              </a:spcAft>
              <a:buClr>
                <a:srgbClr val="000000"/>
              </a:buClr>
              <a:buSzPts val="1000"/>
              <a:buFont typeface="Arial"/>
              <a:buNone/>
            </a:pPr>
            <a:r>
              <a:rPr b="0" i="0" lang="en" sz="1000" u="none" cap="none" strike="noStrike">
                <a:solidFill>
                  <a:srgbClr val="0064FF"/>
                </a:solidFill>
                <a:latin typeface="Barlow"/>
                <a:ea typeface="Barlow"/>
                <a:cs typeface="Barlow"/>
                <a:sym typeface="Barlow"/>
              </a:rPr>
              <a:t>https://arxiv.org/abs/2302.10724</a:t>
            </a:r>
            <a:endParaRPr b="0" i="0" sz="1400" u="none" cap="none" strike="noStrike">
              <a:solidFill>
                <a:srgbClr val="000000"/>
              </a:solidFill>
              <a:latin typeface="Arial"/>
              <a:ea typeface="Arial"/>
              <a:cs typeface="Arial"/>
              <a:sym typeface="Arial"/>
            </a:endParaRPr>
          </a:p>
        </p:txBody>
      </p:sp>
      <p:sp>
        <p:nvSpPr>
          <p:cNvPr id="416" name="Google Shape;416;p11"/>
          <p:cNvSpPr txBox="1"/>
          <p:nvPr>
            <p:ph idx="4294967295" type="title"/>
          </p:nvPr>
        </p:nvSpPr>
        <p:spPr>
          <a:xfrm>
            <a:off x="914400" y="548640"/>
            <a:ext cx="73152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2800"/>
              <a:buNone/>
            </a:pPr>
            <a:r>
              <a:rPr b="1" lang="en">
                <a:solidFill>
                  <a:srgbClr val="0064FF"/>
                </a:solidFill>
                <a:latin typeface="Barlow"/>
                <a:ea typeface="Barlow"/>
                <a:cs typeface="Barlow"/>
                <a:sym typeface="Barlow"/>
              </a:rPr>
              <a:t>What are the shortcomings of ChatGPT*?</a:t>
            </a:r>
            <a:endParaRPr b="1">
              <a:solidFill>
                <a:srgbClr val="0064FF"/>
              </a:solidFill>
              <a:latin typeface="Barlow"/>
              <a:ea typeface="Barlow"/>
              <a:cs typeface="Barlow"/>
              <a:sym typeface="Barlow"/>
            </a:endParaRPr>
          </a:p>
        </p:txBody>
      </p:sp>
      <p:sp>
        <p:nvSpPr>
          <p:cNvPr id="417" name="Google Shape;417;p11"/>
          <p:cNvSpPr txBox="1"/>
          <p:nvPr>
            <p:ph idx="4294967295" type="body"/>
          </p:nvPr>
        </p:nvSpPr>
        <p:spPr>
          <a:xfrm>
            <a:off x="4658075" y="1361875"/>
            <a:ext cx="4065300" cy="2083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600"/>
              </a:spcBef>
              <a:spcAft>
                <a:spcPts val="0"/>
              </a:spcAft>
              <a:buClr>
                <a:srgbClr val="0064FF"/>
              </a:buClr>
              <a:buSzPts val="1400"/>
              <a:buFont typeface="Barlow"/>
              <a:buChar char="●"/>
            </a:pPr>
            <a:r>
              <a:rPr lang="en" sz="1400">
                <a:solidFill>
                  <a:srgbClr val="4D4D4D"/>
                </a:solidFill>
                <a:latin typeface="Barlow"/>
                <a:ea typeface="Barlow"/>
                <a:cs typeface="Barlow"/>
                <a:sym typeface="Barlow"/>
              </a:rPr>
              <a:t>It’s a liar</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Char char="●"/>
            </a:pPr>
            <a:r>
              <a:rPr lang="en" sz="1400">
                <a:solidFill>
                  <a:srgbClr val="4D4D4D"/>
                </a:solidFill>
                <a:latin typeface="Barlow"/>
                <a:ea typeface="Barlow"/>
                <a:cs typeface="Barlow"/>
                <a:sym typeface="Barlow"/>
              </a:rPr>
              <a:t>It’s unreliable</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Char char="●"/>
            </a:pPr>
            <a:r>
              <a:rPr lang="en" sz="1400">
                <a:solidFill>
                  <a:srgbClr val="4D4D4D"/>
                </a:solidFill>
                <a:latin typeface="Barlow"/>
                <a:ea typeface="Barlow"/>
                <a:cs typeface="Barlow"/>
                <a:sym typeface="Barlow"/>
              </a:rPr>
              <a:t>It lacks domain expertise</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Char char="●"/>
            </a:pPr>
            <a:r>
              <a:rPr lang="en" sz="1400">
                <a:solidFill>
                  <a:srgbClr val="4D4D4D"/>
                </a:solidFill>
                <a:latin typeface="Barlow"/>
                <a:ea typeface="Barlow"/>
                <a:cs typeface="Barlow"/>
                <a:sym typeface="Barlow"/>
              </a:rPr>
              <a:t>It lacks up-to-date data</a:t>
            </a:r>
            <a:r>
              <a:rPr b="1" lang="en" sz="1400">
                <a:solidFill>
                  <a:srgbClr val="0064FF"/>
                </a:solidFill>
                <a:latin typeface="Barlow"/>
                <a:ea typeface="Barlow"/>
                <a:cs typeface="Barlow"/>
                <a:sym typeface="Barlow"/>
              </a:rPr>
              <a:t>**</a:t>
            </a:r>
            <a:endParaRPr b="1" sz="1400">
              <a:solidFill>
                <a:srgbClr val="0064FF"/>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Char char="●"/>
            </a:pPr>
            <a:r>
              <a:rPr lang="en" sz="1400">
                <a:solidFill>
                  <a:srgbClr val="4D4D4D"/>
                </a:solidFill>
                <a:latin typeface="Barlow"/>
                <a:ea typeface="Barlow"/>
                <a:cs typeface="Barlow"/>
                <a:sym typeface="Barlow"/>
              </a:rPr>
              <a:t>It’s a Jack-of-all-trades, master of none</a:t>
            </a:r>
            <a:endParaRPr sz="1400">
              <a:solidFill>
                <a:srgbClr val="4D4D4D"/>
              </a:solidFill>
              <a:latin typeface="Barlow"/>
              <a:ea typeface="Barlow"/>
              <a:cs typeface="Barlow"/>
              <a:sym typeface="Barlow"/>
            </a:endParaRPr>
          </a:p>
        </p:txBody>
      </p:sp>
      <p:sp>
        <p:nvSpPr>
          <p:cNvPr id="418" name="Google Shape;418;p11"/>
          <p:cNvSpPr txBox="1"/>
          <p:nvPr>
            <p:ph idx="4294967295" type="title"/>
          </p:nvPr>
        </p:nvSpPr>
        <p:spPr>
          <a:xfrm>
            <a:off x="4818463" y="3684475"/>
            <a:ext cx="28134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2800"/>
              <a:buNone/>
            </a:pPr>
            <a:r>
              <a:rPr lang="en" sz="1200">
                <a:solidFill>
                  <a:srgbClr val="0064FF"/>
                </a:solidFill>
              </a:rPr>
              <a:t>*</a:t>
            </a:r>
            <a:r>
              <a:rPr b="0" lang="en" sz="1200">
                <a:solidFill>
                  <a:srgbClr val="0064FF"/>
                </a:solidFill>
              </a:rPr>
              <a:t> </a:t>
            </a:r>
            <a:r>
              <a:rPr b="0" lang="en" sz="800">
                <a:solidFill>
                  <a:srgbClr val="4D4D4D"/>
                </a:solidFill>
              </a:rPr>
              <a:t>this slide may be obsolete by next week</a:t>
            </a:r>
            <a:endParaRPr b="0" sz="800">
              <a:solidFill>
                <a:srgbClr val="4D4D4D"/>
              </a:solidFill>
            </a:endParaRPr>
          </a:p>
          <a:p>
            <a:pPr indent="0" lvl="0" marL="0" rtl="0" algn="l">
              <a:lnSpc>
                <a:spcPct val="100000"/>
              </a:lnSpc>
              <a:spcBef>
                <a:spcPts val="0"/>
              </a:spcBef>
              <a:spcAft>
                <a:spcPts val="0"/>
              </a:spcAft>
              <a:buSzPts val="2800"/>
              <a:buNone/>
            </a:pPr>
            <a:r>
              <a:rPr lang="en" sz="1200">
                <a:solidFill>
                  <a:srgbClr val="0064FF"/>
                </a:solidFill>
              </a:rPr>
              <a:t>** </a:t>
            </a:r>
            <a:r>
              <a:rPr b="0" lang="en" sz="800">
                <a:solidFill>
                  <a:srgbClr val="4D4D4D"/>
                </a:solidFill>
              </a:rPr>
              <a:t>Plug-ins will help with this</a:t>
            </a:r>
            <a:endParaRPr b="0" sz="800">
              <a:solidFill>
                <a:srgbClr val="4D4D4D"/>
              </a:solidFill>
            </a:endParaRPr>
          </a:p>
        </p:txBody>
      </p:sp>
      <p:sp>
        <p:nvSpPr>
          <p:cNvPr id="419" name="Google Shape;419;p11"/>
          <p:cNvSpPr txBox="1"/>
          <p:nvPr>
            <p:ph idx="12"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t>‹#›</a:t>
            </a:fld>
            <a:endParaRPr sz="900"/>
          </a:p>
        </p:txBody>
      </p:sp>
      <p:pic>
        <p:nvPicPr>
          <p:cNvPr id="420" name="Google Shape;420;p11"/>
          <p:cNvPicPr preferRelativeResize="0"/>
          <p:nvPr/>
        </p:nvPicPr>
        <p:blipFill rotWithShape="1">
          <a:blip r:embed="rId3">
            <a:alphaModFix/>
          </a:blip>
          <a:srcRect b="0" l="0" r="0" t="0"/>
          <a:stretch/>
        </p:blipFill>
        <p:spPr>
          <a:xfrm>
            <a:off x="419606" y="4779605"/>
            <a:ext cx="891893" cy="1983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17">
                                            <p:txEl>
                                              <p:pRg end="0" st="0"/>
                                            </p:txEl>
                                          </p:spTgt>
                                        </p:tgtEl>
                                        <p:attrNameLst>
                                          <p:attrName>style.visibility</p:attrName>
                                        </p:attrNameLst>
                                      </p:cBhvr>
                                      <p:to>
                                        <p:strVal val="visible"/>
                                      </p:to>
                                    </p:set>
                                    <p:animEffect filter="fade" transition="in">
                                      <p:cBhvr>
                                        <p:cTn dur="500"/>
                                        <p:tgtEl>
                                          <p:spTgt spid="417">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17">
                                            <p:txEl>
                                              <p:pRg end="1" st="1"/>
                                            </p:txEl>
                                          </p:spTgt>
                                        </p:tgtEl>
                                        <p:attrNameLst>
                                          <p:attrName>style.visibility</p:attrName>
                                        </p:attrNameLst>
                                      </p:cBhvr>
                                      <p:to>
                                        <p:strVal val="visible"/>
                                      </p:to>
                                    </p:set>
                                    <p:animEffect filter="fade" transition="in">
                                      <p:cBhvr>
                                        <p:cTn dur="500"/>
                                        <p:tgtEl>
                                          <p:spTgt spid="417">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17">
                                            <p:txEl>
                                              <p:pRg end="2" st="2"/>
                                            </p:txEl>
                                          </p:spTgt>
                                        </p:tgtEl>
                                        <p:attrNameLst>
                                          <p:attrName>style.visibility</p:attrName>
                                        </p:attrNameLst>
                                      </p:cBhvr>
                                      <p:to>
                                        <p:strVal val="visible"/>
                                      </p:to>
                                    </p:set>
                                    <p:animEffect filter="fade" transition="in">
                                      <p:cBhvr>
                                        <p:cTn dur="500"/>
                                        <p:tgtEl>
                                          <p:spTgt spid="417">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17">
                                            <p:txEl>
                                              <p:pRg end="3" st="3"/>
                                            </p:txEl>
                                          </p:spTgt>
                                        </p:tgtEl>
                                        <p:attrNameLst>
                                          <p:attrName>style.visibility</p:attrName>
                                        </p:attrNameLst>
                                      </p:cBhvr>
                                      <p:to>
                                        <p:strVal val="visible"/>
                                      </p:to>
                                    </p:set>
                                    <p:animEffect filter="fade" transition="in">
                                      <p:cBhvr>
                                        <p:cTn dur="500"/>
                                        <p:tgtEl>
                                          <p:spTgt spid="417">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17">
                                            <p:txEl>
                                              <p:pRg end="4" st="4"/>
                                            </p:txEl>
                                          </p:spTgt>
                                        </p:tgtEl>
                                        <p:attrNameLst>
                                          <p:attrName>style.visibility</p:attrName>
                                        </p:attrNameLst>
                                      </p:cBhvr>
                                      <p:to>
                                        <p:strVal val="visible"/>
                                      </p:to>
                                    </p:set>
                                    <p:animEffect filter="fade" transition="in">
                                      <p:cBhvr>
                                        <p:cTn dur="500"/>
                                        <p:tgtEl>
                                          <p:spTgt spid="417">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grpSp>
        <p:nvGrpSpPr>
          <p:cNvPr id="425" name="Google Shape;425;p12"/>
          <p:cNvGrpSpPr/>
          <p:nvPr/>
        </p:nvGrpSpPr>
        <p:grpSpPr>
          <a:xfrm>
            <a:off x="735800" y="1069788"/>
            <a:ext cx="7672391" cy="3524400"/>
            <a:chOff x="735800" y="1069788"/>
            <a:chExt cx="7672391" cy="3524400"/>
          </a:xfrm>
        </p:grpSpPr>
        <p:sp>
          <p:nvSpPr>
            <p:cNvPr id="426" name="Google Shape;426;p12"/>
            <p:cNvSpPr/>
            <p:nvPr/>
          </p:nvSpPr>
          <p:spPr>
            <a:xfrm>
              <a:off x="735800" y="1069788"/>
              <a:ext cx="4419600" cy="3524400"/>
            </a:xfrm>
            <a:prstGeom prst="ellipse">
              <a:avLst/>
            </a:prstGeom>
            <a:solidFill>
              <a:srgbClr val="538CFF">
                <a:alpha val="29411"/>
              </a:srgbClr>
            </a:solidFill>
            <a:ln cap="flat" cmpd="sng" w="19050">
              <a:solidFill>
                <a:srgbClr val="EDEBEB">
                  <a:alpha val="29411"/>
                </a:srgbClr>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12"/>
            <p:cNvSpPr/>
            <p:nvPr/>
          </p:nvSpPr>
          <p:spPr>
            <a:xfrm>
              <a:off x="3988591" y="1069788"/>
              <a:ext cx="4419600" cy="3524400"/>
            </a:xfrm>
            <a:prstGeom prst="ellipse">
              <a:avLst/>
            </a:prstGeom>
            <a:solidFill>
              <a:srgbClr val="45D1A6">
                <a:alpha val="29411"/>
              </a:srgbClr>
            </a:solidFill>
            <a:ln cap="flat" cmpd="sng" w="19050">
              <a:solidFill>
                <a:srgbClr val="EDEBEB">
                  <a:alpha val="29411"/>
                </a:srgbClr>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8" name="Google Shape;428;p12"/>
          <p:cNvSpPr/>
          <p:nvPr/>
        </p:nvSpPr>
        <p:spPr>
          <a:xfrm>
            <a:off x="2218577" y="2041338"/>
            <a:ext cx="1454100" cy="401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243BD7"/>
                </a:solidFill>
                <a:latin typeface="PT Sans"/>
                <a:ea typeface="PT Sans"/>
                <a:cs typeface="PT Sans"/>
                <a:sym typeface="PT Sans"/>
              </a:rPr>
              <a:t>Existing NLP</a:t>
            </a:r>
            <a:endParaRPr b="0" i="0" sz="1900" u="none" cap="none" strike="noStrike">
              <a:solidFill>
                <a:schemeClr val="dk1"/>
              </a:solidFill>
              <a:latin typeface="Calibri"/>
              <a:ea typeface="Calibri"/>
              <a:cs typeface="Calibri"/>
              <a:sym typeface="Calibri"/>
            </a:endParaRPr>
          </a:p>
        </p:txBody>
      </p:sp>
      <p:sp>
        <p:nvSpPr>
          <p:cNvPr id="429" name="Google Shape;429;p12"/>
          <p:cNvSpPr/>
          <p:nvPr/>
        </p:nvSpPr>
        <p:spPr>
          <a:xfrm>
            <a:off x="5871368" y="2041338"/>
            <a:ext cx="649200" cy="401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43936C"/>
                </a:solidFill>
                <a:latin typeface="PT Sans"/>
                <a:ea typeface="PT Sans"/>
                <a:cs typeface="PT Sans"/>
                <a:sym typeface="PT Sans"/>
              </a:rPr>
              <a:t>LLMs</a:t>
            </a:r>
            <a:endParaRPr b="0" i="0" sz="1900" u="none" cap="none" strike="noStrike">
              <a:solidFill>
                <a:schemeClr val="dk1"/>
              </a:solidFill>
              <a:latin typeface="Calibri"/>
              <a:ea typeface="Calibri"/>
              <a:cs typeface="Calibri"/>
              <a:sym typeface="Calibri"/>
            </a:endParaRPr>
          </a:p>
        </p:txBody>
      </p:sp>
      <p:sp>
        <p:nvSpPr>
          <p:cNvPr id="430" name="Google Shape;430;p12"/>
          <p:cNvSpPr txBox="1"/>
          <p:nvPr>
            <p:ph idx="4294967295" type="title"/>
          </p:nvPr>
        </p:nvSpPr>
        <p:spPr>
          <a:xfrm>
            <a:off x="914400" y="187340"/>
            <a:ext cx="73152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2800"/>
              <a:buNone/>
            </a:pPr>
            <a:r>
              <a:rPr b="1" lang="en">
                <a:solidFill>
                  <a:srgbClr val="0064FF"/>
                </a:solidFill>
                <a:latin typeface="Barlow"/>
                <a:ea typeface="Barlow"/>
                <a:cs typeface="Barlow"/>
                <a:sym typeface="Barlow"/>
              </a:rPr>
              <a:t>NLP vs. LLMs</a:t>
            </a:r>
            <a:endParaRPr b="1">
              <a:solidFill>
                <a:srgbClr val="0064FF"/>
              </a:solidFill>
              <a:latin typeface="Barlow"/>
              <a:ea typeface="Barlow"/>
              <a:cs typeface="Barlow"/>
              <a:sym typeface="Barlow"/>
            </a:endParaRPr>
          </a:p>
        </p:txBody>
      </p:sp>
      <p:sp>
        <p:nvSpPr>
          <p:cNvPr id="431" name="Google Shape;431;p12"/>
          <p:cNvSpPr/>
          <p:nvPr/>
        </p:nvSpPr>
        <p:spPr>
          <a:xfrm>
            <a:off x="3988599" y="2460450"/>
            <a:ext cx="1166700" cy="941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0" i="0" lang="en" sz="4800" u="none" cap="none" strike="noStrike">
                <a:solidFill>
                  <a:srgbClr val="FFFFFF"/>
                </a:solidFill>
                <a:latin typeface="Inter"/>
                <a:ea typeface="Inter"/>
                <a:cs typeface="Inter"/>
                <a:sym typeface="Inter"/>
              </a:rPr>
              <a:t>?</a:t>
            </a:r>
            <a:endParaRPr b="0" i="0" sz="4800" u="none" cap="none" strike="noStrike">
              <a:solidFill>
                <a:schemeClr val="dk1"/>
              </a:solidFill>
              <a:latin typeface="Calibri"/>
              <a:ea typeface="Calibri"/>
              <a:cs typeface="Calibri"/>
              <a:sym typeface="Calibri"/>
            </a:endParaRPr>
          </a:p>
        </p:txBody>
      </p:sp>
      <p:sp>
        <p:nvSpPr>
          <p:cNvPr id="432" name="Google Shape;432;p12"/>
          <p:cNvSpPr/>
          <p:nvPr/>
        </p:nvSpPr>
        <p:spPr>
          <a:xfrm>
            <a:off x="5491650" y="2550925"/>
            <a:ext cx="1413600" cy="9414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1500"/>
              <a:buFont typeface="Arial"/>
              <a:buNone/>
            </a:pPr>
            <a:r>
              <a:rPr b="0" i="0" lang="en" sz="1500" u="none" cap="none" strike="noStrike">
                <a:solidFill>
                  <a:srgbClr val="4D4D4D"/>
                </a:solidFill>
                <a:latin typeface="PT Sans"/>
                <a:ea typeface="PT Sans"/>
                <a:cs typeface="PT Sans"/>
                <a:sym typeface="PT Sans"/>
              </a:rPr>
              <a:t>GPT-4</a:t>
            </a:r>
            <a:endParaRPr b="0" i="0" sz="1500" u="none" cap="none" strike="noStrike">
              <a:solidFill>
                <a:srgbClr val="4D4D4D"/>
              </a:solidFill>
              <a:latin typeface="PT Sans"/>
              <a:ea typeface="PT Sans"/>
              <a:cs typeface="PT Sans"/>
              <a:sym typeface="PT Sans"/>
            </a:endParaRPr>
          </a:p>
          <a:p>
            <a:pPr indent="0" lvl="0" marL="0" marR="0" rtl="0" algn="ctr">
              <a:lnSpc>
                <a:spcPct val="150000"/>
              </a:lnSpc>
              <a:spcBef>
                <a:spcPts val="0"/>
              </a:spcBef>
              <a:spcAft>
                <a:spcPts val="0"/>
              </a:spcAft>
              <a:buClr>
                <a:srgbClr val="000000"/>
              </a:buClr>
              <a:buSzPts val="1500"/>
              <a:buFont typeface="Arial"/>
              <a:buNone/>
            </a:pPr>
            <a:r>
              <a:rPr b="0" i="0" lang="en" sz="1500" u="none" cap="none" strike="noStrike">
                <a:solidFill>
                  <a:srgbClr val="4D4D4D"/>
                </a:solidFill>
                <a:latin typeface="PT Sans"/>
                <a:ea typeface="PT Sans"/>
                <a:cs typeface="PT Sans"/>
                <a:sym typeface="PT Sans"/>
              </a:rPr>
              <a:t>Claude</a:t>
            </a:r>
            <a:endParaRPr b="0" i="0" sz="1500" u="none" cap="none" strike="noStrike">
              <a:solidFill>
                <a:srgbClr val="4D4D4D"/>
              </a:solidFill>
              <a:latin typeface="PT Sans"/>
              <a:ea typeface="PT Sans"/>
              <a:cs typeface="PT Sans"/>
              <a:sym typeface="PT Sans"/>
            </a:endParaRPr>
          </a:p>
          <a:p>
            <a:pPr indent="0" lvl="0" marL="0" marR="0" rtl="0" algn="ctr">
              <a:lnSpc>
                <a:spcPct val="150000"/>
              </a:lnSpc>
              <a:spcBef>
                <a:spcPts val="0"/>
              </a:spcBef>
              <a:spcAft>
                <a:spcPts val="0"/>
              </a:spcAft>
              <a:buClr>
                <a:srgbClr val="000000"/>
              </a:buClr>
              <a:buSzPts val="1500"/>
              <a:buFont typeface="Arial"/>
              <a:buNone/>
            </a:pPr>
            <a:r>
              <a:rPr b="0" i="0" lang="en" sz="1500" u="none" cap="none" strike="noStrike">
                <a:solidFill>
                  <a:srgbClr val="4D4D4D"/>
                </a:solidFill>
                <a:latin typeface="PT Sans"/>
                <a:ea typeface="PT Sans"/>
                <a:cs typeface="PT Sans"/>
                <a:sym typeface="PT Sans"/>
              </a:rPr>
              <a:t>Cohere</a:t>
            </a:r>
            <a:endParaRPr b="0" i="0" sz="1500" u="none" cap="none" strike="noStrike">
              <a:solidFill>
                <a:srgbClr val="4D4D4D"/>
              </a:solidFill>
              <a:latin typeface="PT Sans"/>
              <a:ea typeface="PT Sans"/>
              <a:cs typeface="PT Sans"/>
              <a:sym typeface="PT Sans"/>
            </a:endParaRPr>
          </a:p>
        </p:txBody>
      </p:sp>
      <p:sp>
        <p:nvSpPr>
          <p:cNvPr id="433" name="Google Shape;433;p12"/>
          <p:cNvSpPr/>
          <p:nvPr/>
        </p:nvSpPr>
        <p:spPr>
          <a:xfrm>
            <a:off x="2123275" y="2550925"/>
            <a:ext cx="1644600" cy="9414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1500"/>
              <a:buFont typeface="Arial"/>
              <a:buNone/>
            </a:pPr>
            <a:r>
              <a:rPr b="0" i="0" lang="en" sz="1500" u="none" cap="none" strike="noStrike">
                <a:solidFill>
                  <a:srgbClr val="4D4D4D"/>
                </a:solidFill>
                <a:latin typeface="PT Sans"/>
                <a:ea typeface="PT Sans"/>
                <a:cs typeface="PT Sans"/>
                <a:sym typeface="PT Sans"/>
              </a:rPr>
              <a:t>Sentiment analysis</a:t>
            </a:r>
            <a:endParaRPr b="0" i="0" sz="1500" u="none" cap="none" strike="noStrike">
              <a:solidFill>
                <a:srgbClr val="4D4D4D"/>
              </a:solidFill>
              <a:latin typeface="PT Sans"/>
              <a:ea typeface="PT Sans"/>
              <a:cs typeface="PT Sans"/>
              <a:sym typeface="PT Sans"/>
            </a:endParaRPr>
          </a:p>
          <a:p>
            <a:pPr indent="0" lvl="0" marL="0" marR="0" rtl="0" algn="ctr">
              <a:lnSpc>
                <a:spcPct val="150000"/>
              </a:lnSpc>
              <a:spcBef>
                <a:spcPts val="0"/>
              </a:spcBef>
              <a:spcAft>
                <a:spcPts val="0"/>
              </a:spcAft>
              <a:buClr>
                <a:srgbClr val="000000"/>
              </a:buClr>
              <a:buSzPts val="1500"/>
              <a:buFont typeface="Arial"/>
              <a:buNone/>
            </a:pPr>
            <a:r>
              <a:rPr b="0" i="0" lang="en" sz="1500" u="none" cap="none" strike="noStrike">
                <a:solidFill>
                  <a:srgbClr val="4D4D4D"/>
                </a:solidFill>
                <a:latin typeface="PT Sans"/>
                <a:ea typeface="PT Sans"/>
                <a:cs typeface="PT Sans"/>
                <a:sym typeface="PT Sans"/>
              </a:rPr>
              <a:t>NER</a:t>
            </a:r>
            <a:endParaRPr b="0" i="0" sz="1500" u="none" cap="none" strike="noStrike">
              <a:solidFill>
                <a:srgbClr val="4D4D4D"/>
              </a:solidFill>
              <a:latin typeface="PT Sans"/>
              <a:ea typeface="PT Sans"/>
              <a:cs typeface="PT Sans"/>
              <a:sym typeface="PT Sans"/>
            </a:endParaRPr>
          </a:p>
          <a:p>
            <a:pPr indent="0" lvl="0" marL="0" marR="0" rtl="0" algn="ctr">
              <a:lnSpc>
                <a:spcPct val="150000"/>
              </a:lnSpc>
              <a:spcBef>
                <a:spcPts val="0"/>
              </a:spcBef>
              <a:spcAft>
                <a:spcPts val="0"/>
              </a:spcAft>
              <a:buClr>
                <a:srgbClr val="000000"/>
              </a:buClr>
              <a:buSzPts val="1500"/>
              <a:buFont typeface="Arial"/>
              <a:buNone/>
            </a:pPr>
            <a:r>
              <a:rPr b="0" i="0" lang="en" sz="1500" u="none" cap="none" strike="noStrike">
                <a:solidFill>
                  <a:srgbClr val="4D4D4D"/>
                </a:solidFill>
                <a:latin typeface="PT Sans"/>
                <a:ea typeface="PT Sans"/>
                <a:cs typeface="PT Sans"/>
                <a:sym typeface="PT Sans"/>
              </a:rPr>
              <a:t>Search</a:t>
            </a:r>
            <a:endParaRPr b="0" i="0" sz="1500" u="none" cap="none" strike="noStrike">
              <a:solidFill>
                <a:srgbClr val="4D4D4D"/>
              </a:solidFill>
              <a:latin typeface="PT Sans"/>
              <a:ea typeface="PT Sans"/>
              <a:cs typeface="PT Sans"/>
              <a:sym typeface="PT Sans"/>
            </a:endParaRPr>
          </a:p>
        </p:txBody>
      </p:sp>
      <p:sp>
        <p:nvSpPr>
          <p:cNvPr id="434" name="Google Shape;434;p12"/>
          <p:cNvSpPr txBox="1"/>
          <p:nvPr>
            <p:ph idx="12"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t>‹#›</a:t>
            </a:fld>
            <a:endParaRPr sz="900"/>
          </a:p>
        </p:txBody>
      </p:sp>
      <p:pic>
        <p:nvPicPr>
          <p:cNvPr id="435" name="Google Shape;435;p12"/>
          <p:cNvPicPr preferRelativeResize="0"/>
          <p:nvPr/>
        </p:nvPicPr>
        <p:blipFill rotWithShape="1">
          <a:blip r:embed="rId3">
            <a:alphaModFix/>
          </a:blip>
          <a:srcRect b="0" l="0" r="0" t="0"/>
          <a:stretch/>
        </p:blipFill>
        <p:spPr>
          <a:xfrm>
            <a:off x="419606" y="4779605"/>
            <a:ext cx="891893" cy="1983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3">
                                            <p:txEl>
                                              <p:pRg end="0" st="0"/>
                                            </p:txEl>
                                          </p:spTgt>
                                        </p:tgtEl>
                                        <p:attrNameLst>
                                          <p:attrName>style.visibility</p:attrName>
                                        </p:attrNameLst>
                                      </p:cBhvr>
                                      <p:to>
                                        <p:strVal val="visible"/>
                                      </p:to>
                                    </p:set>
                                    <p:animEffect filter="fade" transition="in">
                                      <p:cBhvr>
                                        <p:cTn dur="500"/>
                                        <p:tgtEl>
                                          <p:spTgt spid="433">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33">
                                            <p:txEl>
                                              <p:pRg end="1" st="1"/>
                                            </p:txEl>
                                          </p:spTgt>
                                        </p:tgtEl>
                                        <p:attrNameLst>
                                          <p:attrName>style.visibility</p:attrName>
                                        </p:attrNameLst>
                                      </p:cBhvr>
                                      <p:to>
                                        <p:strVal val="visible"/>
                                      </p:to>
                                    </p:set>
                                    <p:animEffect filter="fade" transition="in">
                                      <p:cBhvr>
                                        <p:cTn dur="500"/>
                                        <p:tgtEl>
                                          <p:spTgt spid="433">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33">
                                            <p:txEl>
                                              <p:pRg end="2" st="2"/>
                                            </p:txEl>
                                          </p:spTgt>
                                        </p:tgtEl>
                                        <p:attrNameLst>
                                          <p:attrName>style.visibility</p:attrName>
                                        </p:attrNameLst>
                                      </p:cBhvr>
                                      <p:to>
                                        <p:strVal val="visible"/>
                                      </p:to>
                                    </p:set>
                                    <p:animEffect filter="fade" transition="in">
                                      <p:cBhvr>
                                        <p:cTn dur="500"/>
                                        <p:tgtEl>
                                          <p:spTgt spid="433">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32">
                                            <p:txEl>
                                              <p:pRg end="0" st="0"/>
                                            </p:txEl>
                                          </p:spTgt>
                                        </p:tgtEl>
                                        <p:attrNameLst>
                                          <p:attrName>style.visibility</p:attrName>
                                        </p:attrNameLst>
                                      </p:cBhvr>
                                      <p:to>
                                        <p:strVal val="visible"/>
                                      </p:to>
                                    </p:set>
                                    <p:animEffect filter="fade" transition="in">
                                      <p:cBhvr>
                                        <p:cTn dur="500"/>
                                        <p:tgtEl>
                                          <p:spTgt spid="432">
                                            <p:txEl>
                                              <p:pRg end="0" st="0"/>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32">
                                            <p:txEl>
                                              <p:pRg end="1" st="1"/>
                                            </p:txEl>
                                          </p:spTgt>
                                        </p:tgtEl>
                                        <p:attrNameLst>
                                          <p:attrName>style.visibility</p:attrName>
                                        </p:attrNameLst>
                                      </p:cBhvr>
                                      <p:to>
                                        <p:strVal val="visible"/>
                                      </p:to>
                                    </p:set>
                                    <p:animEffect filter="fade" transition="in">
                                      <p:cBhvr>
                                        <p:cTn dur="500"/>
                                        <p:tgtEl>
                                          <p:spTgt spid="432">
                                            <p:txEl>
                                              <p:pRg end="1" st="1"/>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432">
                                            <p:txEl>
                                              <p:pRg end="2" st="2"/>
                                            </p:txEl>
                                          </p:spTgt>
                                        </p:tgtEl>
                                        <p:attrNameLst>
                                          <p:attrName>style.visibility</p:attrName>
                                        </p:attrNameLst>
                                      </p:cBhvr>
                                      <p:to>
                                        <p:strVal val="visible"/>
                                      </p:to>
                                    </p:set>
                                    <p:animEffect filter="fade" transition="in">
                                      <p:cBhvr>
                                        <p:cTn dur="500"/>
                                        <p:tgtEl>
                                          <p:spTgt spid="432">
                                            <p:txEl>
                                              <p:pRg end="2" st="2"/>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13"/>
          <p:cNvSpPr txBox="1"/>
          <p:nvPr>
            <p:ph idx="12"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t>‹#›</a:t>
            </a:fld>
            <a:endParaRPr sz="900"/>
          </a:p>
        </p:txBody>
      </p:sp>
      <p:pic>
        <p:nvPicPr>
          <p:cNvPr id="441" name="Google Shape;441;p13"/>
          <p:cNvPicPr preferRelativeResize="0"/>
          <p:nvPr/>
        </p:nvPicPr>
        <p:blipFill rotWithShape="1">
          <a:blip r:embed="rId3">
            <a:alphaModFix/>
          </a:blip>
          <a:srcRect b="0" l="0" r="0" t="0"/>
          <a:stretch/>
        </p:blipFill>
        <p:spPr>
          <a:xfrm>
            <a:off x="419606" y="4779605"/>
            <a:ext cx="891893" cy="198369"/>
          </a:xfrm>
          <a:prstGeom prst="rect">
            <a:avLst/>
          </a:prstGeom>
          <a:noFill/>
          <a:ln>
            <a:noFill/>
          </a:ln>
        </p:spPr>
      </p:pic>
      <p:sp>
        <p:nvSpPr>
          <p:cNvPr id="442" name="Google Shape;442;p13"/>
          <p:cNvSpPr txBox="1"/>
          <p:nvPr>
            <p:ph idx="4294967295" type="title"/>
          </p:nvPr>
        </p:nvSpPr>
        <p:spPr>
          <a:xfrm>
            <a:off x="914400" y="187340"/>
            <a:ext cx="7315200" cy="731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a:solidFill>
                  <a:srgbClr val="0064FF"/>
                </a:solidFill>
                <a:latin typeface="Barlow"/>
                <a:ea typeface="Barlow"/>
                <a:cs typeface="Barlow"/>
                <a:sym typeface="Barlow"/>
              </a:rPr>
              <a:t>NLP + LLMs</a:t>
            </a:r>
            <a:endParaRPr b="1">
              <a:solidFill>
                <a:srgbClr val="0064FF"/>
              </a:solidFill>
              <a:latin typeface="Barlow"/>
              <a:ea typeface="Barlow"/>
              <a:cs typeface="Barlow"/>
              <a:sym typeface="Barlow"/>
            </a:endParaRPr>
          </a:p>
        </p:txBody>
      </p:sp>
      <p:grpSp>
        <p:nvGrpSpPr>
          <p:cNvPr id="443" name="Google Shape;443;p13"/>
          <p:cNvGrpSpPr/>
          <p:nvPr/>
        </p:nvGrpSpPr>
        <p:grpSpPr>
          <a:xfrm>
            <a:off x="6452549" y="1334124"/>
            <a:ext cx="1686000" cy="920100"/>
            <a:chOff x="6452549" y="1334124"/>
            <a:chExt cx="1686000" cy="920100"/>
          </a:xfrm>
        </p:grpSpPr>
        <p:sp>
          <p:nvSpPr>
            <p:cNvPr id="444" name="Google Shape;444;p13"/>
            <p:cNvSpPr/>
            <p:nvPr/>
          </p:nvSpPr>
          <p:spPr>
            <a:xfrm>
              <a:off x="6452549" y="1334124"/>
              <a:ext cx="1686000" cy="920100"/>
            </a:xfrm>
            <a:prstGeom prst="roundRect">
              <a:avLst>
                <a:gd fmla="val 3489" name="adj"/>
              </a:avLst>
            </a:prstGeom>
            <a:solidFill>
              <a:srgbClr val="F0F5FF"/>
            </a:solidFill>
            <a:ln>
              <a:noFill/>
            </a:ln>
            <a:effectLst>
              <a:outerShdw blurRad="128588" rotWithShape="0" algn="bl" dir="5400000" dist="57150">
                <a:srgbClr val="D9D9D9">
                  <a:alpha val="76862"/>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13"/>
            <p:cNvSpPr/>
            <p:nvPr/>
          </p:nvSpPr>
          <p:spPr>
            <a:xfrm>
              <a:off x="7123188" y="1658725"/>
              <a:ext cx="732300" cy="27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4D4D4D"/>
                  </a:solidFill>
                  <a:latin typeface="Barlow Medium"/>
                  <a:ea typeface="Barlow Medium"/>
                  <a:cs typeface="Barlow Medium"/>
                  <a:sym typeface="Barlow Medium"/>
                </a:rPr>
                <a:t>Algorithm</a:t>
              </a:r>
              <a:endParaRPr b="0" i="0" sz="1100" u="none" cap="none" strike="noStrike">
                <a:solidFill>
                  <a:srgbClr val="4D4D4D"/>
                </a:solidFill>
                <a:latin typeface="Barlow Medium"/>
                <a:ea typeface="Barlow Medium"/>
                <a:cs typeface="Barlow Medium"/>
                <a:sym typeface="Barlow Medium"/>
              </a:endParaRPr>
            </a:p>
          </p:txBody>
        </p:sp>
        <p:pic>
          <p:nvPicPr>
            <p:cNvPr id="446" name="Google Shape;446;p13"/>
            <p:cNvPicPr preferRelativeResize="0"/>
            <p:nvPr/>
          </p:nvPicPr>
          <p:blipFill rotWithShape="1">
            <a:blip r:embed="rId4">
              <a:alphaModFix/>
            </a:blip>
            <a:srcRect b="10" l="0" r="0" t="0"/>
            <a:stretch/>
          </p:blipFill>
          <p:spPr>
            <a:xfrm>
              <a:off x="6661463" y="1572970"/>
              <a:ext cx="393636" cy="393600"/>
            </a:xfrm>
            <a:prstGeom prst="rect">
              <a:avLst/>
            </a:prstGeom>
            <a:noFill/>
            <a:ln>
              <a:noFill/>
            </a:ln>
          </p:spPr>
        </p:pic>
      </p:grpSp>
      <p:grpSp>
        <p:nvGrpSpPr>
          <p:cNvPr id="447" name="Google Shape;447;p13"/>
          <p:cNvGrpSpPr/>
          <p:nvPr/>
        </p:nvGrpSpPr>
        <p:grpSpPr>
          <a:xfrm>
            <a:off x="2821050" y="1334124"/>
            <a:ext cx="1686000" cy="920100"/>
            <a:chOff x="2821050" y="1334124"/>
            <a:chExt cx="1686000" cy="920100"/>
          </a:xfrm>
        </p:grpSpPr>
        <p:sp>
          <p:nvSpPr>
            <p:cNvPr id="448" name="Google Shape;448;p13"/>
            <p:cNvSpPr/>
            <p:nvPr/>
          </p:nvSpPr>
          <p:spPr>
            <a:xfrm>
              <a:off x="2821050" y="1334124"/>
              <a:ext cx="1686000" cy="920100"/>
            </a:xfrm>
            <a:prstGeom prst="roundRect">
              <a:avLst>
                <a:gd fmla="val 3489" name="adj"/>
              </a:avLst>
            </a:prstGeom>
            <a:solidFill>
              <a:srgbClr val="F0F5FF"/>
            </a:solidFill>
            <a:ln>
              <a:noFill/>
            </a:ln>
            <a:effectLst>
              <a:outerShdw blurRad="128588" rotWithShape="0" algn="bl" dir="5400000" dist="57150">
                <a:srgbClr val="D9D9D9">
                  <a:alpha val="76862"/>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13"/>
            <p:cNvSpPr/>
            <p:nvPr/>
          </p:nvSpPr>
          <p:spPr>
            <a:xfrm>
              <a:off x="3507913" y="1658725"/>
              <a:ext cx="732300" cy="27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4D4D4D"/>
                  </a:solidFill>
                  <a:latin typeface="Barlow Medium"/>
                  <a:ea typeface="Barlow Medium"/>
                  <a:cs typeface="Barlow Medium"/>
                  <a:sym typeface="Barlow Medium"/>
                </a:rPr>
                <a:t>Database</a:t>
              </a:r>
              <a:endParaRPr b="0" i="0" sz="1100" u="none" cap="none" strike="noStrike">
                <a:solidFill>
                  <a:srgbClr val="4D4D4D"/>
                </a:solidFill>
                <a:latin typeface="Barlow Medium"/>
                <a:ea typeface="Barlow Medium"/>
                <a:cs typeface="Barlow Medium"/>
                <a:sym typeface="Barlow Medium"/>
              </a:endParaRPr>
            </a:p>
          </p:txBody>
        </p:sp>
        <p:pic>
          <p:nvPicPr>
            <p:cNvPr id="450" name="Google Shape;450;p13"/>
            <p:cNvPicPr preferRelativeResize="0"/>
            <p:nvPr/>
          </p:nvPicPr>
          <p:blipFill rotWithShape="1">
            <a:blip r:embed="rId5">
              <a:alphaModFix/>
            </a:blip>
            <a:srcRect b="10" l="0" r="0" t="0"/>
            <a:stretch/>
          </p:blipFill>
          <p:spPr>
            <a:xfrm>
              <a:off x="3004480" y="1572970"/>
              <a:ext cx="393636" cy="393600"/>
            </a:xfrm>
            <a:prstGeom prst="rect">
              <a:avLst/>
            </a:prstGeom>
            <a:noFill/>
            <a:ln>
              <a:noFill/>
            </a:ln>
          </p:spPr>
        </p:pic>
      </p:grpSp>
      <p:grpSp>
        <p:nvGrpSpPr>
          <p:cNvPr id="451" name="Google Shape;451;p13"/>
          <p:cNvGrpSpPr/>
          <p:nvPr/>
        </p:nvGrpSpPr>
        <p:grpSpPr>
          <a:xfrm>
            <a:off x="4636799" y="1334124"/>
            <a:ext cx="1686000" cy="920100"/>
            <a:chOff x="4636799" y="1334124"/>
            <a:chExt cx="1686000" cy="920100"/>
          </a:xfrm>
        </p:grpSpPr>
        <p:sp>
          <p:nvSpPr>
            <p:cNvPr id="452" name="Google Shape;452;p13"/>
            <p:cNvSpPr/>
            <p:nvPr/>
          </p:nvSpPr>
          <p:spPr>
            <a:xfrm>
              <a:off x="4636799" y="1334124"/>
              <a:ext cx="1686000" cy="920100"/>
            </a:xfrm>
            <a:prstGeom prst="roundRect">
              <a:avLst>
                <a:gd fmla="val 3489" name="adj"/>
              </a:avLst>
            </a:prstGeom>
            <a:solidFill>
              <a:srgbClr val="F0F5FF"/>
            </a:solidFill>
            <a:ln>
              <a:noFill/>
            </a:ln>
            <a:effectLst>
              <a:outerShdw blurRad="128588" rotWithShape="0" algn="bl" dir="5400000" dist="57150">
                <a:srgbClr val="D9D9D9">
                  <a:alpha val="76862"/>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13"/>
            <p:cNvSpPr/>
            <p:nvPr/>
          </p:nvSpPr>
          <p:spPr>
            <a:xfrm>
              <a:off x="5134275" y="1658725"/>
              <a:ext cx="1086600" cy="27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4D4D4D"/>
                  </a:solidFill>
                  <a:latin typeface="Barlow Medium"/>
                  <a:ea typeface="Barlow Medium"/>
                  <a:cs typeface="Barlow Medium"/>
                  <a:sym typeface="Barlow Medium"/>
                </a:rPr>
                <a:t>Computer Vision</a:t>
              </a:r>
              <a:endParaRPr b="0" i="0" sz="1100" u="none" cap="none" strike="noStrike">
                <a:solidFill>
                  <a:srgbClr val="4D4D4D"/>
                </a:solidFill>
                <a:latin typeface="Barlow Medium"/>
                <a:ea typeface="Barlow Medium"/>
                <a:cs typeface="Barlow Medium"/>
                <a:sym typeface="Barlow Medium"/>
              </a:endParaRPr>
            </a:p>
          </p:txBody>
        </p:sp>
        <p:pic>
          <p:nvPicPr>
            <p:cNvPr id="454" name="Google Shape;454;p13"/>
            <p:cNvPicPr preferRelativeResize="0"/>
            <p:nvPr/>
          </p:nvPicPr>
          <p:blipFill rotWithShape="1">
            <a:blip r:embed="rId6">
              <a:alphaModFix/>
            </a:blip>
            <a:srcRect b="10" l="0" r="0" t="0"/>
            <a:stretch/>
          </p:blipFill>
          <p:spPr>
            <a:xfrm>
              <a:off x="4710426" y="1572970"/>
              <a:ext cx="393636" cy="393600"/>
            </a:xfrm>
            <a:prstGeom prst="rect">
              <a:avLst/>
            </a:prstGeom>
            <a:noFill/>
            <a:ln>
              <a:noFill/>
            </a:ln>
          </p:spPr>
        </p:pic>
      </p:grpSp>
      <p:grpSp>
        <p:nvGrpSpPr>
          <p:cNvPr id="455" name="Google Shape;455;p13"/>
          <p:cNvGrpSpPr/>
          <p:nvPr/>
        </p:nvGrpSpPr>
        <p:grpSpPr>
          <a:xfrm>
            <a:off x="1005300" y="1334124"/>
            <a:ext cx="1686000" cy="920100"/>
            <a:chOff x="1005300" y="1334124"/>
            <a:chExt cx="1686000" cy="920100"/>
          </a:xfrm>
        </p:grpSpPr>
        <p:sp>
          <p:nvSpPr>
            <p:cNvPr id="456" name="Google Shape;456;p13"/>
            <p:cNvSpPr/>
            <p:nvPr/>
          </p:nvSpPr>
          <p:spPr>
            <a:xfrm>
              <a:off x="1005300" y="1334124"/>
              <a:ext cx="1686000" cy="920100"/>
            </a:xfrm>
            <a:prstGeom prst="roundRect">
              <a:avLst>
                <a:gd fmla="val 3489" name="adj"/>
              </a:avLst>
            </a:prstGeom>
            <a:solidFill>
              <a:srgbClr val="F0F5FF"/>
            </a:solidFill>
            <a:ln>
              <a:noFill/>
            </a:ln>
            <a:effectLst>
              <a:outerShdw blurRad="128588" rotWithShape="0" algn="bl" dir="5400000" dist="57150">
                <a:srgbClr val="D9D9D9">
                  <a:alpha val="76862"/>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7" name="Google Shape;457;p13"/>
            <p:cNvPicPr preferRelativeResize="0"/>
            <p:nvPr/>
          </p:nvPicPr>
          <p:blipFill rotWithShape="1">
            <a:blip r:embed="rId7">
              <a:alphaModFix/>
            </a:blip>
            <a:srcRect b="10" l="0" r="0" t="0"/>
            <a:stretch/>
          </p:blipFill>
          <p:spPr>
            <a:xfrm>
              <a:off x="1444946" y="1572970"/>
              <a:ext cx="393636" cy="393600"/>
            </a:xfrm>
            <a:prstGeom prst="rect">
              <a:avLst/>
            </a:prstGeom>
            <a:noFill/>
            <a:ln>
              <a:noFill/>
            </a:ln>
          </p:spPr>
        </p:pic>
        <p:sp>
          <p:nvSpPr>
            <p:cNvPr id="458" name="Google Shape;458;p13"/>
            <p:cNvSpPr/>
            <p:nvPr/>
          </p:nvSpPr>
          <p:spPr>
            <a:xfrm>
              <a:off x="1881563" y="1658725"/>
              <a:ext cx="732300" cy="27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4D4D4D"/>
                  </a:solidFill>
                  <a:latin typeface="Barlow Medium"/>
                  <a:ea typeface="Barlow Medium"/>
                  <a:cs typeface="Barlow Medium"/>
                  <a:sym typeface="Barlow Medium"/>
                </a:rPr>
                <a:t>NLP</a:t>
              </a:r>
              <a:endParaRPr b="0" i="0" sz="1100" u="none" cap="none" strike="noStrike">
                <a:solidFill>
                  <a:srgbClr val="4D4D4D"/>
                </a:solidFill>
                <a:latin typeface="Barlow Medium"/>
                <a:ea typeface="Barlow Medium"/>
                <a:cs typeface="Barlow Medium"/>
                <a:sym typeface="Barlow Medium"/>
              </a:endParaRPr>
            </a:p>
          </p:txBody>
        </p:sp>
      </p:grpSp>
      <p:grpSp>
        <p:nvGrpSpPr>
          <p:cNvPr id="459" name="Google Shape;459;p13"/>
          <p:cNvGrpSpPr/>
          <p:nvPr/>
        </p:nvGrpSpPr>
        <p:grpSpPr>
          <a:xfrm>
            <a:off x="1005300" y="2398779"/>
            <a:ext cx="7133400" cy="1410600"/>
            <a:chOff x="1005300" y="2398779"/>
            <a:chExt cx="7133400" cy="1410600"/>
          </a:xfrm>
        </p:grpSpPr>
        <p:sp>
          <p:nvSpPr>
            <p:cNvPr id="460" name="Google Shape;460;p13"/>
            <p:cNvSpPr/>
            <p:nvPr/>
          </p:nvSpPr>
          <p:spPr>
            <a:xfrm>
              <a:off x="1005300" y="2398779"/>
              <a:ext cx="7133400" cy="1410600"/>
            </a:xfrm>
            <a:prstGeom prst="roundRect">
              <a:avLst>
                <a:gd fmla="val 3489" name="adj"/>
              </a:avLst>
            </a:prstGeom>
            <a:solidFill>
              <a:srgbClr val="F0F5FF"/>
            </a:solidFill>
            <a:ln>
              <a:noFill/>
            </a:ln>
            <a:effectLst>
              <a:outerShdw blurRad="128588" rotWithShape="0" algn="bl" dir="5400000" dist="57150">
                <a:srgbClr val="D9D9D9">
                  <a:alpha val="76862"/>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1" name="Google Shape;461;p13"/>
            <p:cNvPicPr preferRelativeResize="0"/>
            <p:nvPr/>
          </p:nvPicPr>
          <p:blipFill rotWithShape="1">
            <a:blip r:embed="rId8">
              <a:alphaModFix/>
            </a:blip>
            <a:srcRect b="0" l="0" r="0" t="0"/>
            <a:stretch/>
          </p:blipFill>
          <p:spPr>
            <a:xfrm>
              <a:off x="3636350" y="2866350"/>
              <a:ext cx="475450" cy="475450"/>
            </a:xfrm>
            <a:prstGeom prst="rect">
              <a:avLst/>
            </a:prstGeom>
            <a:noFill/>
            <a:ln>
              <a:noFill/>
            </a:ln>
          </p:spPr>
        </p:pic>
        <p:sp>
          <p:nvSpPr>
            <p:cNvPr id="462" name="Google Shape;462;p13"/>
            <p:cNvSpPr/>
            <p:nvPr/>
          </p:nvSpPr>
          <p:spPr>
            <a:xfrm>
              <a:off x="4245736" y="2968625"/>
              <a:ext cx="1391700" cy="27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4D4D4D"/>
                  </a:solidFill>
                  <a:latin typeface="Barlow Medium"/>
                  <a:ea typeface="Barlow Medium"/>
                  <a:cs typeface="Barlow Medium"/>
                  <a:sym typeface="Barlow Medium"/>
                </a:rPr>
                <a:t>LLM Interface</a:t>
              </a:r>
              <a:endParaRPr b="0" i="0" sz="1100" u="none" cap="none" strike="noStrike">
                <a:solidFill>
                  <a:srgbClr val="4D4D4D"/>
                </a:solidFill>
                <a:latin typeface="Barlow Medium"/>
                <a:ea typeface="Barlow Medium"/>
                <a:cs typeface="Barlow Medium"/>
                <a:sym typeface="Barlow Medium"/>
              </a:endParaRPr>
            </a:p>
          </p:txBody>
        </p:sp>
      </p:grpSp>
      <p:grpSp>
        <p:nvGrpSpPr>
          <p:cNvPr id="463" name="Google Shape;463;p13"/>
          <p:cNvGrpSpPr/>
          <p:nvPr/>
        </p:nvGrpSpPr>
        <p:grpSpPr>
          <a:xfrm>
            <a:off x="517142" y="2866356"/>
            <a:ext cx="2548182" cy="1581398"/>
            <a:chOff x="1847852" y="2712700"/>
            <a:chExt cx="2795591" cy="1735131"/>
          </a:xfrm>
        </p:grpSpPr>
        <p:pic>
          <p:nvPicPr>
            <p:cNvPr descr="preencoded.png" id="464" name="Google Shape;464;p13"/>
            <p:cNvPicPr preferRelativeResize="0"/>
            <p:nvPr/>
          </p:nvPicPr>
          <p:blipFill rotWithShape="1">
            <a:blip r:embed="rId9">
              <a:alphaModFix/>
            </a:blip>
            <a:srcRect b="0" l="0" r="0" t="0"/>
            <a:stretch/>
          </p:blipFill>
          <p:spPr>
            <a:xfrm>
              <a:off x="3167066" y="2712700"/>
              <a:ext cx="1476377" cy="1476192"/>
            </a:xfrm>
            <a:prstGeom prst="rect">
              <a:avLst/>
            </a:prstGeom>
            <a:noFill/>
            <a:ln>
              <a:noFill/>
            </a:ln>
          </p:spPr>
        </p:pic>
        <p:pic>
          <p:nvPicPr>
            <p:cNvPr descr="preencoded.png" id="465" name="Google Shape;465;p13"/>
            <p:cNvPicPr preferRelativeResize="0"/>
            <p:nvPr/>
          </p:nvPicPr>
          <p:blipFill rotWithShape="1">
            <a:blip r:embed="rId10">
              <a:alphaModFix/>
            </a:blip>
            <a:srcRect b="0" l="0" r="0" t="0"/>
            <a:stretch/>
          </p:blipFill>
          <p:spPr>
            <a:xfrm>
              <a:off x="2400162" y="3523211"/>
              <a:ext cx="332034" cy="273662"/>
            </a:xfrm>
            <a:prstGeom prst="rect">
              <a:avLst/>
            </a:prstGeom>
            <a:noFill/>
            <a:ln>
              <a:noFill/>
            </a:ln>
          </p:spPr>
        </p:pic>
        <p:pic>
          <p:nvPicPr>
            <p:cNvPr descr="preencoded.png" id="466" name="Google Shape;466;p13"/>
            <p:cNvPicPr preferRelativeResize="0"/>
            <p:nvPr/>
          </p:nvPicPr>
          <p:blipFill rotWithShape="1">
            <a:blip r:embed="rId11">
              <a:alphaModFix/>
            </a:blip>
            <a:srcRect b="0" l="0" r="0" t="0"/>
            <a:stretch/>
          </p:blipFill>
          <p:spPr>
            <a:xfrm>
              <a:off x="2686088" y="3677733"/>
              <a:ext cx="168043" cy="168022"/>
            </a:xfrm>
            <a:prstGeom prst="rect">
              <a:avLst/>
            </a:prstGeom>
            <a:noFill/>
            <a:ln>
              <a:noFill/>
            </a:ln>
          </p:spPr>
        </p:pic>
        <p:pic>
          <p:nvPicPr>
            <p:cNvPr descr="preencoded.png" id="467" name="Google Shape;467;p13"/>
            <p:cNvPicPr preferRelativeResize="0"/>
            <p:nvPr/>
          </p:nvPicPr>
          <p:blipFill rotWithShape="1">
            <a:blip r:embed="rId12">
              <a:alphaModFix/>
            </a:blip>
            <a:srcRect b="0" l="0" r="0" t="0"/>
            <a:stretch/>
          </p:blipFill>
          <p:spPr>
            <a:xfrm>
              <a:off x="2685958" y="3677533"/>
              <a:ext cx="168311" cy="168311"/>
            </a:xfrm>
            <a:prstGeom prst="rect">
              <a:avLst/>
            </a:prstGeom>
            <a:noFill/>
            <a:ln>
              <a:noFill/>
            </a:ln>
          </p:spPr>
        </p:pic>
        <p:pic>
          <p:nvPicPr>
            <p:cNvPr descr="preencoded.png" id="468" name="Google Shape;468;p13"/>
            <p:cNvPicPr preferRelativeResize="0"/>
            <p:nvPr/>
          </p:nvPicPr>
          <p:blipFill rotWithShape="1">
            <a:blip r:embed="rId13">
              <a:alphaModFix/>
            </a:blip>
            <a:srcRect b="0" l="0" r="0" t="0"/>
            <a:stretch/>
          </p:blipFill>
          <p:spPr>
            <a:xfrm>
              <a:off x="2448021" y="3651817"/>
              <a:ext cx="126060" cy="126044"/>
            </a:xfrm>
            <a:prstGeom prst="rect">
              <a:avLst/>
            </a:prstGeom>
            <a:noFill/>
            <a:ln>
              <a:noFill/>
            </a:ln>
          </p:spPr>
        </p:pic>
        <p:pic>
          <p:nvPicPr>
            <p:cNvPr descr="preencoded.png" id="469" name="Google Shape;469;p13"/>
            <p:cNvPicPr preferRelativeResize="0"/>
            <p:nvPr/>
          </p:nvPicPr>
          <p:blipFill rotWithShape="1">
            <a:blip r:embed="rId14">
              <a:alphaModFix/>
            </a:blip>
            <a:srcRect b="0" l="0" r="0" t="0"/>
            <a:stretch/>
          </p:blipFill>
          <p:spPr>
            <a:xfrm>
              <a:off x="2375282" y="3450018"/>
              <a:ext cx="103002" cy="102989"/>
            </a:xfrm>
            <a:prstGeom prst="rect">
              <a:avLst/>
            </a:prstGeom>
            <a:noFill/>
            <a:ln>
              <a:noFill/>
            </a:ln>
          </p:spPr>
        </p:pic>
        <p:pic>
          <p:nvPicPr>
            <p:cNvPr descr="preencoded.png" id="470" name="Google Shape;470;p13"/>
            <p:cNvPicPr preferRelativeResize="0"/>
            <p:nvPr/>
          </p:nvPicPr>
          <p:blipFill rotWithShape="1">
            <a:blip r:embed="rId15">
              <a:alphaModFix/>
            </a:blip>
            <a:srcRect b="0" l="0" r="0" t="0"/>
            <a:stretch/>
          </p:blipFill>
          <p:spPr>
            <a:xfrm>
              <a:off x="2449354" y="3452937"/>
              <a:ext cx="61610" cy="56514"/>
            </a:xfrm>
            <a:prstGeom prst="rect">
              <a:avLst/>
            </a:prstGeom>
            <a:noFill/>
            <a:ln>
              <a:noFill/>
            </a:ln>
          </p:spPr>
        </p:pic>
        <p:pic>
          <p:nvPicPr>
            <p:cNvPr descr="preencoded.png" id="471" name="Google Shape;471;p13"/>
            <p:cNvPicPr preferRelativeResize="0"/>
            <p:nvPr/>
          </p:nvPicPr>
          <p:blipFill rotWithShape="1">
            <a:blip r:embed="rId16">
              <a:alphaModFix/>
            </a:blip>
            <a:srcRect b="0" l="0" r="0" t="0"/>
            <a:stretch/>
          </p:blipFill>
          <p:spPr>
            <a:xfrm>
              <a:off x="2429533" y="3397045"/>
              <a:ext cx="23659" cy="66568"/>
            </a:xfrm>
            <a:prstGeom prst="rect">
              <a:avLst/>
            </a:prstGeom>
            <a:noFill/>
            <a:ln>
              <a:noFill/>
            </a:ln>
          </p:spPr>
        </p:pic>
        <p:pic>
          <p:nvPicPr>
            <p:cNvPr descr="preencoded.png" id="472" name="Google Shape;472;p13"/>
            <p:cNvPicPr preferRelativeResize="0"/>
            <p:nvPr/>
          </p:nvPicPr>
          <p:blipFill rotWithShape="1">
            <a:blip r:embed="rId17">
              <a:alphaModFix/>
            </a:blip>
            <a:srcRect b="0" l="0" r="0" t="0"/>
            <a:stretch/>
          </p:blipFill>
          <p:spPr>
            <a:xfrm>
              <a:off x="2391645" y="3399656"/>
              <a:ext cx="35176" cy="67683"/>
            </a:xfrm>
            <a:prstGeom prst="rect">
              <a:avLst/>
            </a:prstGeom>
            <a:noFill/>
            <a:ln>
              <a:noFill/>
            </a:ln>
          </p:spPr>
        </p:pic>
        <p:pic>
          <p:nvPicPr>
            <p:cNvPr descr="preencoded.png" id="473" name="Google Shape;473;p13"/>
            <p:cNvPicPr preferRelativeResize="0"/>
            <p:nvPr/>
          </p:nvPicPr>
          <p:blipFill rotWithShape="1">
            <a:blip r:embed="rId18">
              <a:alphaModFix/>
            </a:blip>
            <a:srcRect b="0" l="0" r="0" t="0"/>
            <a:stretch/>
          </p:blipFill>
          <p:spPr>
            <a:xfrm>
              <a:off x="2351948" y="3415959"/>
              <a:ext cx="49165" cy="64870"/>
            </a:xfrm>
            <a:prstGeom prst="rect">
              <a:avLst/>
            </a:prstGeom>
            <a:noFill/>
            <a:ln>
              <a:noFill/>
            </a:ln>
          </p:spPr>
        </p:pic>
        <p:pic>
          <p:nvPicPr>
            <p:cNvPr descr="preencoded.png" id="474" name="Google Shape;474;p13"/>
            <p:cNvPicPr preferRelativeResize="0"/>
            <p:nvPr/>
          </p:nvPicPr>
          <p:blipFill rotWithShape="1">
            <a:blip r:embed="rId19">
              <a:alphaModFix/>
            </a:blip>
            <a:srcRect b="0" l="0" r="0" t="0"/>
            <a:stretch/>
          </p:blipFill>
          <p:spPr>
            <a:xfrm>
              <a:off x="3308650" y="3686311"/>
              <a:ext cx="168044" cy="168044"/>
            </a:xfrm>
            <a:prstGeom prst="rect">
              <a:avLst/>
            </a:prstGeom>
            <a:noFill/>
            <a:ln>
              <a:noFill/>
            </a:ln>
          </p:spPr>
        </p:pic>
        <p:pic>
          <p:nvPicPr>
            <p:cNvPr descr="preencoded.png" id="475" name="Google Shape;475;p13"/>
            <p:cNvPicPr preferRelativeResize="0"/>
            <p:nvPr/>
          </p:nvPicPr>
          <p:blipFill rotWithShape="1">
            <a:blip r:embed="rId20">
              <a:alphaModFix/>
            </a:blip>
            <a:srcRect b="0" l="0" r="0" t="0"/>
            <a:stretch/>
          </p:blipFill>
          <p:spPr>
            <a:xfrm>
              <a:off x="3308602" y="3686439"/>
              <a:ext cx="168233" cy="168221"/>
            </a:xfrm>
            <a:prstGeom prst="rect">
              <a:avLst/>
            </a:prstGeom>
            <a:noFill/>
            <a:ln>
              <a:noFill/>
            </a:ln>
          </p:spPr>
        </p:pic>
        <p:pic>
          <p:nvPicPr>
            <p:cNvPr descr="preencoded.png" id="476" name="Google Shape;476;p13"/>
            <p:cNvPicPr preferRelativeResize="0"/>
            <p:nvPr/>
          </p:nvPicPr>
          <p:blipFill rotWithShape="1">
            <a:blip r:embed="rId21">
              <a:alphaModFix/>
            </a:blip>
            <a:srcRect b="0" l="0" r="0" t="0"/>
            <a:stretch/>
          </p:blipFill>
          <p:spPr>
            <a:xfrm>
              <a:off x="3439046" y="3941644"/>
              <a:ext cx="126063" cy="126047"/>
            </a:xfrm>
            <a:prstGeom prst="rect">
              <a:avLst/>
            </a:prstGeom>
            <a:noFill/>
            <a:ln>
              <a:noFill/>
            </a:ln>
          </p:spPr>
        </p:pic>
        <p:pic>
          <p:nvPicPr>
            <p:cNvPr descr="preencoded.png" id="477" name="Google Shape;477;p13"/>
            <p:cNvPicPr preferRelativeResize="0"/>
            <p:nvPr/>
          </p:nvPicPr>
          <p:blipFill rotWithShape="1">
            <a:blip r:embed="rId22">
              <a:alphaModFix/>
            </a:blip>
            <a:srcRect b="0" l="0" r="0" t="0"/>
            <a:stretch/>
          </p:blipFill>
          <p:spPr>
            <a:xfrm>
              <a:off x="3545593" y="4149316"/>
              <a:ext cx="103002" cy="102988"/>
            </a:xfrm>
            <a:prstGeom prst="rect">
              <a:avLst/>
            </a:prstGeom>
            <a:noFill/>
            <a:ln>
              <a:noFill/>
            </a:ln>
          </p:spPr>
        </p:pic>
        <p:pic>
          <p:nvPicPr>
            <p:cNvPr descr="preencoded.png" id="478" name="Google Shape;478;p13"/>
            <p:cNvPicPr preferRelativeResize="0"/>
            <p:nvPr/>
          </p:nvPicPr>
          <p:blipFill rotWithShape="1">
            <a:blip r:embed="rId23">
              <a:alphaModFix/>
            </a:blip>
            <a:srcRect b="0" l="0" r="0" t="0"/>
            <a:stretch/>
          </p:blipFill>
          <p:spPr>
            <a:xfrm>
              <a:off x="3528125" y="4205362"/>
              <a:ext cx="50689" cy="64939"/>
            </a:xfrm>
            <a:prstGeom prst="rect">
              <a:avLst/>
            </a:prstGeom>
            <a:noFill/>
            <a:ln>
              <a:noFill/>
            </a:ln>
          </p:spPr>
        </p:pic>
        <p:pic>
          <p:nvPicPr>
            <p:cNvPr descr="preencoded.png" id="479" name="Google Shape;479;p13"/>
            <p:cNvPicPr preferRelativeResize="0"/>
            <p:nvPr/>
          </p:nvPicPr>
          <p:blipFill rotWithShape="1">
            <a:blip r:embed="rId24">
              <a:alphaModFix/>
            </a:blip>
            <a:srcRect b="0" l="0" r="0" t="0"/>
            <a:stretch/>
          </p:blipFill>
          <p:spPr>
            <a:xfrm>
              <a:off x="3584366" y="4238048"/>
              <a:ext cx="40138" cy="67168"/>
            </a:xfrm>
            <a:prstGeom prst="rect">
              <a:avLst/>
            </a:prstGeom>
            <a:noFill/>
            <a:ln>
              <a:noFill/>
            </a:ln>
          </p:spPr>
        </p:pic>
        <p:pic>
          <p:nvPicPr>
            <p:cNvPr descr="preencoded.png" id="480" name="Google Shape;480;p13"/>
            <p:cNvPicPr preferRelativeResize="0"/>
            <p:nvPr/>
          </p:nvPicPr>
          <p:blipFill rotWithShape="1">
            <a:blip r:embed="rId25">
              <a:alphaModFix/>
            </a:blip>
            <a:srcRect b="0" l="0" r="0" t="0"/>
            <a:stretch/>
          </p:blipFill>
          <p:spPr>
            <a:xfrm>
              <a:off x="3609656" y="4226339"/>
              <a:ext cx="49927" cy="64536"/>
            </a:xfrm>
            <a:prstGeom prst="rect">
              <a:avLst/>
            </a:prstGeom>
            <a:noFill/>
            <a:ln>
              <a:noFill/>
            </a:ln>
          </p:spPr>
        </p:pic>
        <p:pic>
          <p:nvPicPr>
            <p:cNvPr descr="preencoded.png" id="481" name="Google Shape;481;p13"/>
            <p:cNvPicPr preferRelativeResize="0"/>
            <p:nvPr/>
          </p:nvPicPr>
          <p:blipFill rotWithShape="1">
            <a:blip r:embed="rId26">
              <a:alphaModFix/>
            </a:blip>
            <a:srcRect b="0" l="0" r="0" t="0"/>
            <a:stretch/>
          </p:blipFill>
          <p:spPr>
            <a:xfrm>
              <a:off x="3631579" y="4206188"/>
              <a:ext cx="60302" cy="56628"/>
            </a:xfrm>
            <a:prstGeom prst="rect">
              <a:avLst/>
            </a:prstGeom>
            <a:noFill/>
            <a:ln>
              <a:noFill/>
            </a:ln>
          </p:spPr>
        </p:pic>
        <p:pic>
          <p:nvPicPr>
            <p:cNvPr descr="preencoded.png" id="482" name="Google Shape;482;p13"/>
            <p:cNvPicPr preferRelativeResize="0"/>
            <p:nvPr/>
          </p:nvPicPr>
          <p:blipFill rotWithShape="1">
            <a:blip r:embed="rId27">
              <a:alphaModFix/>
            </a:blip>
            <a:srcRect b="0" l="0" r="0" t="0"/>
            <a:stretch/>
          </p:blipFill>
          <p:spPr>
            <a:xfrm>
              <a:off x="2745150" y="3589682"/>
              <a:ext cx="681970" cy="686055"/>
            </a:xfrm>
            <a:prstGeom prst="rect">
              <a:avLst/>
            </a:prstGeom>
            <a:noFill/>
            <a:ln>
              <a:noFill/>
            </a:ln>
          </p:spPr>
        </p:pic>
        <p:pic>
          <p:nvPicPr>
            <p:cNvPr descr="preencoded.png" id="483" name="Google Shape;483;p13"/>
            <p:cNvPicPr preferRelativeResize="0"/>
            <p:nvPr/>
          </p:nvPicPr>
          <p:blipFill rotWithShape="1">
            <a:blip r:embed="rId28">
              <a:alphaModFix/>
            </a:blip>
            <a:srcRect b="0" l="0" r="0" t="0"/>
            <a:stretch/>
          </p:blipFill>
          <p:spPr>
            <a:xfrm>
              <a:off x="2897943" y="3499552"/>
              <a:ext cx="345887" cy="70932"/>
            </a:xfrm>
            <a:prstGeom prst="rect">
              <a:avLst/>
            </a:prstGeom>
            <a:noFill/>
            <a:ln>
              <a:noFill/>
            </a:ln>
          </p:spPr>
        </p:pic>
        <p:pic>
          <p:nvPicPr>
            <p:cNvPr descr="preencoded.png" id="484" name="Google Shape;484;p13"/>
            <p:cNvPicPr preferRelativeResize="0"/>
            <p:nvPr/>
          </p:nvPicPr>
          <p:blipFill rotWithShape="1">
            <a:blip r:embed="rId29">
              <a:alphaModFix/>
            </a:blip>
            <a:srcRect b="0" l="0" r="0" t="0"/>
            <a:stretch/>
          </p:blipFill>
          <p:spPr>
            <a:xfrm>
              <a:off x="3058832" y="2923869"/>
              <a:ext cx="24153" cy="122118"/>
            </a:xfrm>
            <a:prstGeom prst="rect">
              <a:avLst/>
            </a:prstGeom>
            <a:noFill/>
            <a:ln>
              <a:noFill/>
            </a:ln>
          </p:spPr>
        </p:pic>
        <p:pic>
          <p:nvPicPr>
            <p:cNvPr descr="preencoded.png" id="485" name="Google Shape;485;p13"/>
            <p:cNvPicPr preferRelativeResize="0"/>
            <p:nvPr/>
          </p:nvPicPr>
          <p:blipFill rotWithShape="1">
            <a:blip r:embed="rId30">
              <a:alphaModFix/>
            </a:blip>
            <a:srcRect b="0" l="0" r="0" t="0"/>
            <a:stretch/>
          </p:blipFill>
          <p:spPr>
            <a:xfrm>
              <a:off x="3352822" y="3269490"/>
              <a:ext cx="141986" cy="141986"/>
            </a:xfrm>
            <a:prstGeom prst="rect">
              <a:avLst/>
            </a:prstGeom>
            <a:noFill/>
            <a:ln>
              <a:noFill/>
            </a:ln>
          </p:spPr>
        </p:pic>
        <p:pic>
          <p:nvPicPr>
            <p:cNvPr descr="preencoded.png" id="486" name="Google Shape;486;p13"/>
            <p:cNvPicPr preferRelativeResize="0"/>
            <p:nvPr/>
          </p:nvPicPr>
          <p:blipFill rotWithShape="1">
            <a:blip r:embed="rId31">
              <a:alphaModFix/>
            </a:blip>
            <a:srcRect b="0" l="0" r="0" t="0"/>
            <a:stretch/>
          </p:blipFill>
          <p:spPr>
            <a:xfrm>
              <a:off x="2636356" y="3264716"/>
              <a:ext cx="141984" cy="141967"/>
            </a:xfrm>
            <a:prstGeom prst="rect">
              <a:avLst/>
            </a:prstGeom>
            <a:noFill/>
            <a:ln>
              <a:noFill/>
            </a:ln>
          </p:spPr>
        </p:pic>
        <p:pic>
          <p:nvPicPr>
            <p:cNvPr descr="preencoded.png" id="487" name="Google Shape;487;p13"/>
            <p:cNvPicPr preferRelativeResize="0"/>
            <p:nvPr/>
          </p:nvPicPr>
          <p:blipFill rotWithShape="1">
            <a:blip r:embed="rId32">
              <a:alphaModFix/>
            </a:blip>
            <a:srcRect b="0" l="0" r="0" t="0"/>
            <a:stretch/>
          </p:blipFill>
          <p:spPr>
            <a:xfrm>
              <a:off x="2717022" y="3019317"/>
              <a:ext cx="700907" cy="508060"/>
            </a:xfrm>
            <a:prstGeom prst="rect">
              <a:avLst/>
            </a:prstGeom>
            <a:noFill/>
            <a:ln>
              <a:noFill/>
            </a:ln>
          </p:spPr>
        </p:pic>
        <p:pic>
          <p:nvPicPr>
            <p:cNvPr descr="preencoded.png" id="488" name="Google Shape;488;p13"/>
            <p:cNvPicPr preferRelativeResize="0"/>
            <p:nvPr/>
          </p:nvPicPr>
          <p:blipFill rotWithShape="1">
            <a:blip r:embed="rId33">
              <a:alphaModFix/>
            </a:blip>
            <a:srcRect b="0" l="0" r="0" t="0"/>
            <a:stretch/>
          </p:blipFill>
          <p:spPr>
            <a:xfrm>
              <a:off x="2765963" y="3240911"/>
              <a:ext cx="578587" cy="165817"/>
            </a:xfrm>
            <a:prstGeom prst="rect">
              <a:avLst/>
            </a:prstGeom>
            <a:noFill/>
            <a:ln>
              <a:noFill/>
            </a:ln>
          </p:spPr>
        </p:pic>
        <p:pic>
          <p:nvPicPr>
            <p:cNvPr descr="preencoded.png" id="489" name="Google Shape;489;p13"/>
            <p:cNvPicPr preferRelativeResize="0"/>
            <p:nvPr/>
          </p:nvPicPr>
          <p:blipFill rotWithShape="1">
            <a:blip r:embed="rId34">
              <a:alphaModFix/>
            </a:blip>
            <a:srcRect b="0" l="0" r="0" t="0"/>
            <a:stretch/>
          </p:blipFill>
          <p:spPr>
            <a:xfrm>
              <a:off x="2883445" y="3289249"/>
              <a:ext cx="51096" cy="51096"/>
            </a:xfrm>
            <a:prstGeom prst="rect">
              <a:avLst/>
            </a:prstGeom>
            <a:noFill/>
            <a:ln>
              <a:noFill/>
            </a:ln>
          </p:spPr>
        </p:pic>
        <p:pic>
          <p:nvPicPr>
            <p:cNvPr descr="preencoded.png" id="490" name="Google Shape;490;p13"/>
            <p:cNvPicPr preferRelativeResize="0"/>
            <p:nvPr/>
          </p:nvPicPr>
          <p:blipFill rotWithShape="1">
            <a:blip r:embed="rId35">
              <a:alphaModFix/>
            </a:blip>
            <a:srcRect b="0" l="0" r="0" t="0"/>
            <a:stretch/>
          </p:blipFill>
          <p:spPr>
            <a:xfrm>
              <a:off x="3176203" y="3284614"/>
              <a:ext cx="51096" cy="51096"/>
            </a:xfrm>
            <a:prstGeom prst="rect">
              <a:avLst/>
            </a:prstGeom>
            <a:noFill/>
            <a:ln>
              <a:noFill/>
            </a:ln>
          </p:spPr>
        </p:pic>
        <p:pic>
          <p:nvPicPr>
            <p:cNvPr descr="preencoded.png" id="491" name="Google Shape;491;p13"/>
            <p:cNvPicPr preferRelativeResize="0"/>
            <p:nvPr/>
          </p:nvPicPr>
          <p:blipFill rotWithShape="1">
            <a:blip r:embed="rId36">
              <a:alphaModFix/>
            </a:blip>
            <a:srcRect b="0" l="0" r="0" t="0"/>
            <a:stretch/>
          </p:blipFill>
          <p:spPr>
            <a:xfrm>
              <a:off x="2956763" y="3786126"/>
              <a:ext cx="228220" cy="228194"/>
            </a:xfrm>
            <a:prstGeom prst="rect">
              <a:avLst/>
            </a:prstGeom>
            <a:noFill/>
            <a:ln>
              <a:noFill/>
            </a:ln>
          </p:spPr>
        </p:pic>
        <p:pic>
          <p:nvPicPr>
            <p:cNvPr descr="preencoded.png" id="492" name="Google Shape;492;p13"/>
            <p:cNvPicPr preferRelativeResize="0"/>
            <p:nvPr/>
          </p:nvPicPr>
          <p:blipFill rotWithShape="1">
            <a:blip r:embed="rId37">
              <a:alphaModFix/>
            </a:blip>
            <a:srcRect b="0" l="0" r="0" t="0"/>
            <a:stretch/>
          </p:blipFill>
          <p:spPr>
            <a:xfrm>
              <a:off x="2987673" y="3817060"/>
              <a:ext cx="166335" cy="166311"/>
            </a:xfrm>
            <a:prstGeom prst="rect">
              <a:avLst/>
            </a:prstGeom>
            <a:noFill/>
            <a:ln>
              <a:noFill/>
            </a:ln>
          </p:spPr>
        </p:pic>
        <p:pic>
          <p:nvPicPr>
            <p:cNvPr descr="preencoded.png" id="493" name="Google Shape;493;p13"/>
            <p:cNvPicPr preferRelativeResize="0"/>
            <p:nvPr/>
          </p:nvPicPr>
          <p:blipFill rotWithShape="1">
            <a:blip r:embed="rId38">
              <a:alphaModFix/>
            </a:blip>
            <a:srcRect b="0" l="0" r="0" t="0"/>
            <a:stretch/>
          </p:blipFill>
          <p:spPr>
            <a:xfrm>
              <a:off x="3025503" y="3843820"/>
              <a:ext cx="90497" cy="103663"/>
            </a:xfrm>
            <a:prstGeom prst="rect">
              <a:avLst/>
            </a:prstGeom>
            <a:noFill/>
            <a:ln>
              <a:noFill/>
            </a:ln>
          </p:spPr>
        </p:pic>
        <p:pic>
          <p:nvPicPr>
            <p:cNvPr descr="preencoded.png" id="494" name="Google Shape;494;p13"/>
            <p:cNvPicPr preferRelativeResize="0"/>
            <p:nvPr/>
          </p:nvPicPr>
          <p:blipFill rotWithShape="1">
            <a:blip r:embed="rId39">
              <a:alphaModFix/>
            </a:blip>
            <a:srcRect b="0" l="0" r="0" t="0"/>
            <a:stretch/>
          </p:blipFill>
          <p:spPr>
            <a:xfrm>
              <a:off x="3031130" y="2881588"/>
              <a:ext cx="79613" cy="79603"/>
            </a:xfrm>
            <a:prstGeom prst="rect">
              <a:avLst/>
            </a:prstGeom>
            <a:noFill/>
            <a:ln>
              <a:noFill/>
            </a:ln>
          </p:spPr>
        </p:pic>
        <p:pic>
          <p:nvPicPr>
            <p:cNvPr descr="preencoded.png" id="495" name="Google Shape;495;p13"/>
            <p:cNvPicPr preferRelativeResize="0"/>
            <p:nvPr/>
          </p:nvPicPr>
          <p:blipFill rotWithShape="1">
            <a:blip r:embed="rId40">
              <a:alphaModFix/>
            </a:blip>
            <a:srcRect b="0" l="0" r="0" t="0"/>
            <a:stretch/>
          </p:blipFill>
          <p:spPr>
            <a:xfrm>
              <a:off x="3004222" y="3307936"/>
              <a:ext cx="100939" cy="61513"/>
            </a:xfrm>
            <a:prstGeom prst="rect">
              <a:avLst/>
            </a:prstGeom>
            <a:noFill/>
            <a:ln>
              <a:noFill/>
            </a:ln>
          </p:spPr>
        </p:pic>
        <p:pic>
          <p:nvPicPr>
            <p:cNvPr descr="preencoded.png" id="496" name="Google Shape;496;p13"/>
            <p:cNvPicPr preferRelativeResize="0"/>
            <p:nvPr/>
          </p:nvPicPr>
          <p:blipFill rotWithShape="1">
            <a:blip r:embed="rId41">
              <a:alphaModFix/>
            </a:blip>
            <a:srcRect b="0" l="0" r="0" t="0"/>
            <a:stretch/>
          </p:blipFill>
          <p:spPr>
            <a:xfrm>
              <a:off x="3391558" y="3261885"/>
              <a:ext cx="25364" cy="162598"/>
            </a:xfrm>
            <a:prstGeom prst="rect">
              <a:avLst/>
            </a:prstGeom>
            <a:noFill/>
            <a:ln>
              <a:noFill/>
            </a:ln>
          </p:spPr>
        </p:pic>
        <p:pic>
          <p:nvPicPr>
            <p:cNvPr descr="preencoded.png" id="497" name="Google Shape;497;p13"/>
            <p:cNvPicPr preferRelativeResize="0"/>
            <p:nvPr/>
          </p:nvPicPr>
          <p:blipFill rotWithShape="1">
            <a:blip r:embed="rId42">
              <a:alphaModFix/>
            </a:blip>
            <a:srcRect b="0" l="0" r="0" t="0"/>
            <a:stretch/>
          </p:blipFill>
          <p:spPr>
            <a:xfrm>
              <a:off x="2712183" y="3257791"/>
              <a:ext cx="25411" cy="162014"/>
            </a:xfrm>
            <a:prstGeom prst="rect">
              <a:avLst/>
            </a:prstGeom>
            <a:noFill/>
            <a:ln>
              <a:noFill/>
            </a:ln>
          </p:spPr>
        </p:pic>
        <p:pic>
          <p:nvPicPr>
            <p:cNvPr descr="preencoded.png" id="498" name="Google Shape;498;p13"/>
            <p:cNvPicPr preferRelativeResize="0"/>
            <p:nvPr/>
          </p:nvPicPr>
          <p:blipFill rotWithShape="1">
            <a:blip r:embed="rId43">
              <a:alphaModFix/>
            </a:blip>
            <a:srcRect b="0" l="0" r="0" t="0"/>
            <a:stretch/>
          </p:blipFill>
          <p:spPr>
            <a:xfrm>
              <a:off x="2743620" y="3673800"/>
              <a:ext cx="682824" cy="65129"/>
            </a:xfrm>
            <a:prstGeom prst="rect">
              <a:avLst/>
            </a:prstGeom>
            <a:noFill/>
            <a:ln>
              <a:noFill/>
            </a:ln>
          </p:spPr>
        </p:pic>
        <p:pic>
          <p:nvPicPr>
            <p:cNvPr descr="preencoded.png" id="499" name="Google Shape;499;p13"/>
            <p:cNvPicPr preferRelativeResize="0"/>
            <p:nvPr/>
          </p:nvPicPr>
          <p:blipFill rotWithShape="1">
            <a:blip r:embed="rId44">
              <a:alphaModFix/>
            </a:blip>
            <a:srcRect b="0" l="0" r="0" t="0"/>
            <a:stretch/>
          </p:blipFill>
          <p:spPr>
            <a:xfrm>
              <a:off x="2745150" y="3589675"/>
              <a:ext cx="681970" cy="151349"/>
            </a:xfrm>
            <a:prstGeom prst="rect">
              <a:avLst/>
            </a:prstGeom>
            <a:noFill/>
            <a:ln>
              <a:noFill/>
            </a:ln>
          </p:spPr>
        </p:pic>
        <p:pic>
          <p:nvPicPr>
            <p:cNvPr descr="preencoded.png" id="500" name="Google Shape;500;p13"/>
            <p:cNvPicPr preferRelativeResize="0"/>
            <p:nvPr/>
          </p:nvPicPr>
          <p:blipFill rotWithShape="1">
            <a:blip r:embed="rId45">
              <a:alphaModFix/>
            </a:blip>
            <a:srcRect b="0" l="0" r="0" t="0"/>
            <a:stretch/>
          </p:blipFill>
          <p:spPr>
            <a:xfrm>
              <a:off x="2730577" y="3038025"/>
              <a:ext cx="289708" cy="239078"/>
            </a:xfrm>
            <a:prstGeom prst="rect">
              <a:avLst/>
            </a:prstGeom>
            <a:noFill/>
            <a:ln>
              <a:noFill/>
            </a:ln>
          </p:spPr>
        </p:pic>
        <p:pic>
          <p:nvPicPr>
            <p:cNvPr descr="preencoded.png" id="501" name="Google Shape;501;p13"/>
            <p:cNvPicPr preferRelativeResize="0"/>
            <p:nvPr/>
          </p:nvPicPr>
          <p:blipFill rotWithShape="1">
            <a:blip r:embed="rId46">
              <a:alphaModFix/>
            </a:blip>
            <a:srcRect b="0" l="0" r="0" t="0"/>
            <a:stretch/>
          </p:blipFill>
          <p:spPr>
            <a:xfrm>
              <a:off x="2726423" y="3318782"/>
              <a:ext cx="11588" cy="65669"/>
            </a:xfrm>
            <a:prstGeom prst="rect">
              <a:avLst/>
            </a:prstGeom>
            <a:noFill/>
            <a:ln>
              <a:noFill/>
            </a:ln>
          </p:spPr>
        </p:pic>
        <p:pic>
          <p:nvPicPr>
            <p:cNvPr descr="preencoded.png" id="502" name="Google Shape;502;p13"/>
            <p:cNvPicPr preferRelativeResize="0"/>
            <p:nvPr/>
          </p:nvPicPr>
          <p:blipFill rotWithShape="1">
            <a:blip r:embed="rId47">
              <a:alphaModFix/>
            </a:blip>
            <a:srcRect b="0" l="0" r="0" t="0"/>
            <a:stretch/>
          </p:blipFill>
          <p:spPr>
            <a:xfrm>
              <a:off x="2649031" y="3284869"/>
              <a:ext cx="23354" cy="76329"/>
            </a:xfrm>
            <a:prstGeom prst="rect">
              <a:avLst/>
            </a:prstGeom>
            <a:noFill/>
            <a:ln>
              <a:noFill/>
            </a:ln>
          </p:spPr>
        </p:pic>
        <p:pic>
          <p:nvPicPr>
            <p:cNvPr descr="preencoded.png" id="503" name="Google Shape;503;p13"/>
            <p:cNvPicPr preferRelativeResize="0"/>
            <p:nvPr/>
          </p:nvPicPr>
          <p:blipFill rotWithShape="1">
            <a:blip r:embed="rId48">
              <a:alphaModFix/>
            </a:blip>
            <a:srcRect b="0" l="0" r="0" t="0"/>
            <a:stretch/>
          </p:blipFill>
          <p:spPr>
            <a:xfrm>
              <a:off x="3035549" y="2891695"/>
              <a:ext cx="37946" cy="47916"/>
            </a:xfrm>
            <a:prstGeom prst="rect">
              <a:avLst/>
            </a:prstGeom>
            <a:noFill/>
            <a:ln>
              <a:noFill/>
            </a:ln>
          </p:spPr>
        </p:pic>
        <p:pic>
          <p:nvPicPr>
            <p:cNvPr descr="preencoded.png" id="504" name="Google Shape;504;p13"/>
            <p:cNvPicPr preferRelativeResize="0"/>
            <p:nvPr/>
          </p:nvPicPr>
          <p:blipFill rotWithShape="1">
            <a:blip r:embed="rId49">
              <a:alphaModFix/>
            </a:blip>
            <a:srcRect b="0" l="0" r="0" t="0"/>
            <a:stretch/>
          </p:blipFill>
          <p:spPr>
            <a:xfrm>
              <a:off x="3427523" y="3288184"/>
              <a:ext cx="38008" cy="18485"/>
            </a:xfrm>
            <a:prstGeom prst="rect">
              <a:avLst/>
            </a:prstGeom>
            <a:noFill/>
            <a:ln>
              <a:noFill/>
            </a:ln>
          </p:spPr>
        </p:pic>
        <p:pic>
          <p:nvPicPr>
            <p:cNvPr descr="preencoded.png" id="505" name="Google Shape;505;p13"/>
            <p:cNvPicPr preferRelativeResize="0"/>
            <p:nvPr/>
          </p:nvPicPr>
          <p:blipFill rotWithShape="1">
            <a:blip r:embed="rId50">
              <a:alphaModFix/>
            </a:blip>
            <a:srcRect b="0" l="0" r="0" t="0"/>
            <a:stretch/>
          </p:blipFill>
          <p:spPr>
            <a:xfrm>
              <a:off x="2756627" y="3707624"/>
              <a:ext cx="91973" cy="386458"/>
            </a:xfrm>
            <a:prstGeom prst="rect">
              <a:avLst/>
            </a:prstGeom>
            <a:noFill/>
            <a:ln>
              <a:noFill/>
            </a:ln>
          </p:spPr>
        </p:pic>
        <p:pic>
          <p:nvPicPr>
            <p:cNvPr descr="preencoded.png" id="506" name="Google Shape;506;p13"/>
            <p:cNvPicPr preferRelativeResize="0"/>
            <p:nvPr/>
          </p:nvPicPr>
          <p:blipFill rotWithShape="1">
            <a:blip r:embed="rId51">
              <a:alphaModFix/>
            </a:blip>
            <a:srcRect b="0" l="0" r="0" t="0"/>
            <a:stretch/>
          </p:blipFill>
          <p:spPr>
            <a:xfrm>
              <a:off x="2607020" y="3722577"/>
              <a:ext cx="65579" cy="4954"/>
            </a:xfrm>
            <a:prstGeom prst="rect">
              <a:avLst/>
            </a:prstGeom>
            <a:noFill/>
            <a:ln>
              <a:noFill/>
            </a:ln>
          </p:spPr>
        </p:pic>
        <p:pic>
          <p:nvPicPr>
            <p:cNvPr descr="preencoded.png" id="507" name="Google Shape;507;p13"/>
            <p:cNvPicPr preferRelativeResize="0"/>
            <p:nvPr/>
          </p:nvPicPr>
          <p:blipFill rotWithShape="1">
            <a:blip r:embed="rId52">
              <a:alphaModFix/>
            </a:blip>
            <a:srcRect b="0" l="0" r="0" t="0"/>
            <a:stretch/>
          </p:blipFill>
          <p:spPr>
            <a:xfrm>
              <a:off x="2471228" y="3572013"/>
              <a:ext cx="32160" cy="59327"/>
            </a:xfrm>
            <a:prstGeom prst="rect">
              <a:avLst/>
            </a:prstGeom>
            <a:noFill/>
            <a:ln>
              <a:noFill/>
            </a:ln>
          </p:spPr>
        </p:pic>
        <p:pic>
          <p:nvPicPr>
            <p:cNvPr descr="preencoded.png" id="508" name="Google Shape;508;p13"/>
            <p:cNvPicPr preferRelativeResize="0"/>
            <p:nvPr/>
          </p:nvPicPr>
          <p:blipFill rotWithShape="1">
            <a:blip r:embed="rId53">
              <a:alphaModFix/>
            </a:blip>
            <a:srcRect b="0" l="0" r="0" t="0"/>
            <a:stretch/>
          </p:blipFill>
          <p:spPr>
            <a:xfrm>
              <a:off x="2901586" y="4160870"/>
              <a:ext cx="106690" cy="75021"/>
            </a:xfrm>
            <a:prstGeom prst="rect">
              <a:avLst/>
            </a:prstGeom>
            <a:noFill/>
            <a:ln>
              <a:noFill/>
            </a:ln>
          </p:spPr>
        </p:pic>
        <p:pic>
          <p:nvPicPr>
            <p:cNvPr descr="preencoded.png" id="509" name="Google Shape;509;p13"/>
            <p:cNvPicPr preferRelativeResize="0"/>
            <p:nvPr/>
          </p:nvPicPr>
          <p:blipFill rotWithShape="1">
            <a:blip r:embed="rId54">
              <a:alphaModFix/>
            </a:blip>
            <a:srcRect b="0" l="0" r="0" t="0"/>
            <a:stretch/>
          </p:blipFill>
          <p:spPr>
            <a:xfrm>
              <a:off x="2940922" y="3808422"/>
              <a:ext cx="136351" cy="220016"/>
            </a:xfrm>
            <a:prstGeom prst="rect">
              <a:avLst/>
            </a:prstGeom>
            <a:noFill/>
            <a:ln>
              <a:noFill/>
            </a:ln>
          </p:spPr>
        </p:pic>
        <p:pic>
          <p:nvPicPr>
            <p:cNvPr descr="preencoded.png" id="510" name="Google Shape;510;p13"/>
            <p:cNvPicPr preferRelativeResize="0"/>
            <p:nvPr/>
          </p:nvPicPr>
          <p:blipFill rotWithShape="1">
            <a:blip r:embed="rId55">
              <a:alphaModFix/>
            </a:blip>
            <a:srcRect b="0" l="0" r="0" t="0"/>
            <a:stretch/>
          </p:blipFill>
          <p:spPr>
            <a:xfrm>
              <a:off x="2474197" y="3667711"/>
              <a:ext cx="58517" cy="20000"/>
            </a:xfrm>
            <a:prstGeom prst="rect">
              <a:avLst/>
            </a:prstGeom>
            <a:noFill/>
            <a:ln>
              <a:noFill/>
            </a:ln>
          </p:spPr>
        </p:pic>
        <p:pic>
          <p:nvPicPr>
            <p:cNvPr descr="preencoded.png" id="511" name="Google Shape;511;p13"/>
            <p:cNvPicPr preferRelativeResize="0"/>
            <p:nvPr/>
          </p:nvPicPr>
          <p:blipFill rotWithShape="1">
            <a:blip r:embed="rId56">
              <a:alphaModFix/>
            </a:blip>
            <a:srcRect b="0" l="0" r="0" t="0"/>
            <a:stretch/>
          </p:blipFill>
          <p:spPr>
            <a:xfrm>
              <a:off x="2950209" y="3225226"/>
              <a:ext cx="246709" cy="2339"/>
            </a:xfrm>
            <a:prstGeom prst="rect">
              <a:avLst/>
            </a:prstGeom>
            <a:noFill/>
            <a:ln>
              <a:noFill/>
            </a:ln>
          </p:spPr>
        </p:pic>
        <p:pic>
          <p:nvPicPr>
            <p:cNvPr descr="preencoded.png" id="512" name="Google Shape;512;p13"/>
            <p:cNvPicPr preferRelativeResize="0"/>
            <p:nvPr/>
          </p:nvPicPr>
          <p:blipFill rotWithShape="1">
            <a:blip r:embed="rId57">
              <a:alphaModFix/>
            </a:blip>
            <a:srcRect b="0" l="0" r="0" t="0"/>
            <a:stretch/>
          </p:blipFill>
          <p:spPr>
            <a:xfrm>
              <a:off x="2787970" y="3460961"/>
              <a:ext cx="198446" cy="48180"/>
            </a:xfrm>
            <a:prstGeom prst="rect">
              <a:avLst/>
            </a:prstGeom>
            <a:noFill/>
            <a:ln>
              <a:noFill/>
            </a:ln>
          </p:spPr>
        </p:pic>
        <p:pic>
          <p:nvPicPr>
            <p:cNvPr descr="preencoded.png" id="513" name="Google Shape;513;p13"/>
            <p:cNvPicPr preferRelativeResize="0"/>
            <p:nvPr/>
          </p:nvPicPr>
          <p:blipFill rotWithShape="1">
            <a:blip r:embed="rId58">
              <a:alphaModFix/>
            </a:blip>
            <a:srcRect b="0" l="0" r="0" t="0"/>
            <a:stretch/>
          </p:blipFill>
          <p:spPr>
            <a:xfrm>
              <a:off x="2896593" y="3710323"/>
              <a:ext cx="448889" cy="48137"/>
            </a:xfrm>
            <a:prstGeom prst="rect">
              <a:avLst/>
            </a:prstGeom>
            <a:noFill/>
            <a:ln>
              <a:noFill/>
            </a:ln>
          </p:spPr>
        </p:pic>
        <p:pic>
          <p:nvPicPr>
            <p:cNvPr descr="preencoded.png" id="514" name="Google Shape;514;p13"/>
            <p:cNvPicPr preferRelativeResize="0"/>
            <p:nvPr/>
          </p:nvPicPr>
          <p:blipFill rotWithShape="1">
            <a:blip r:embed="rId59">
              <a:alphaModFix/>
            </a:blip>
            <a:srcRect b="0" l="0" r="0" t="0"/>
            <a:stretch/>
          </p:blipFill>
          <p:spPr>
            <a:xfrm>
              <a:off x="2189902" y="3870920"/>
              <a:ext cx="233043" cy="281217"/>
            </a:xfrm>
            <a:prstGeom prst="rect">
              <a:avLst/>
            </a:prstGeom>
            <a:noFill/>
            <a:ln>
              <a:noFill/>
            </a:ln>
          </p:spPr>
        </p:pic>
        <p:pic>
          <p:nvPicPr>
            <p:cNvPr descr="preencoded.png" id="515" name="Google Shape;515;p13"/>
            <p:cNvPicPr preferRelativeResize="0"/>
            <p:nvPr/>
          </p:nvPicPr>
          <p:blipFill rotWithShape="1">
            <a:blip r:embed="rId60">
              <a:alphaModFix/>
            </a:blip>
            <a:srcRect b="0" l="0" r="0" t="0"/>
            <a:stretch/>
          </p:blipFill>
          <p:spPr>
            <a:xfrm>
              <a:off x="2409477" y="4062801"/>
              <a:ext cx="142150" cy="93184"/>
            </a:xfrm>
            <a:prstGeom prst="rect">
              <a:avLst/>
            </a:prstGeom>
            <a:noFill/>
            <a:ln>
              <a:noFill/>
            </a:ln>
          </p:spPr>
        </p:pic>
        <p:pic>
          <p:nvPicPr>
            <p:cNvPr descr="preencoded.png" id="516" name="Google Shape;516;p13"/>
            <p:cNvPicPr preferRelativeResize="0"/>
            <p:nvPr/>
          </p:nvPicPr>
          <p:blipFill rotWithShape="1">
            <a:blip r:embed="rId61">
              <a:alphaModFix/>
            </a:blip>
            <a:srcRect b="0" l="0" r="0" t="0"/>
            <a:stretch/>
          </p:blipFill>
          <p:spPr>
            <a:xfrm>
              <a:off x="2415918" y="4061995"/>
              <a:ext cx="137210" cy="94786"/>
            </a:xfrm>
            <a:prstGeom prst="rect">
              <a:avLst/>
            </a:prstGeom>
            <a:noFill/>
            <a:ln>
              <a:noFill/>
            </a:ln>
          </p:spPr>
        </p:pic>
        <p:pic>
          <p:nvPicPr>
            <p:cNvPr descr="preencoded.png" id="517" name="Google Shape;517;p13"/>
            <p:cNvPicPr preferRelativeResize="0"/>
            <p:nvPr/>
          </p:nvPicPr>
          <p:blipFill rotWithShape="1">
            <a:blip r:embed="rId62">
              <a:alphaModFix/>
            </a:blip>
            <a:srcRect b="0" l="0" r="0" t="0"/>
            <a:stretch/>
          </p:blipFill>
          <p:spPr>
            <a:xfrm>
              <a:off x="2483498" y="4079113"/>
              <a:ext cx="57434" cy="65056"/>
            </a:xfrm>
            <a:prstGeom prst="rect">
              <a:avLst/>
            </a:prstGeom>
            <a:noFill/>
            <a:ln>
              <a:noFill/>
            </a:ln>
          </p:spPr>
        </p:pic>
        <p:pic>
          <p:nvPicPr>
            <p:cNvPr descr="preencoded.png" id="518" name="Google Shape;518;p13"/>
            <p:cNvPicPr preferRelativeResize="0"/>
            <p:nvPr/>
          </p:nvPicPr>
          <p:blipFill rotWithShape="1">
            <a:blip r:embed="rId63">
              <a:alphaModFix/>
            </a:blip>
            <a:srcRect b="0" l="0" r="0" t="0"/>
            <a:stretch/>
          </p:blipFill>
          <p:spPr>
            <a:xfrm>
              <a:off x="2511558" y="4108646"/>
              <a:ext cx="15164" cy="41232"/>
            </a:xfrm>
            <a:prstGeom prst="rect">
              <a:avLst/>
            </a:prstGeom>
            <a:noFill/>
            <a:ln>
              <a:noFill/>
            </a:ln>
          </p:spPr>
        </p:pic>
        <p:pic>
          <p:nvPicPr>
            <p:cNvPr descr="preencoded.png" id="519" name="Google Shape;519;p13"/>
            <p:cNvPicPr preferRelativeResize="0"/>
            <p:nvPr/>
          </p:nvPicPr>
          <p:blipFill rotWithShape="1">
            <a:blip r:embed="rId64">
              <a:alphaModFix/>
            </a:blip>
            <a:srcRect b="0" l="0" r="0" t="0"/>
            <a:stretch/>
          </p:blipFill>
          <p:spPr>
            <a:xfrm>
              <a:off x="2406256" y="4088348"/>
              <a:ext cx="109235" cy="49617"/>
            </a:xfrm>
            <a:prstGeom prst="rect">
              <a:avLst/>
            </a:prstGeom>
            <a:noFill/>
            <a:ln>
              <a:noFill/>
            </a:ln>
          </p:spPr>
        </p:pic>
        <p:pic>
          <p:nvPicPr>
            <p:cNvPr descr="preencoded.png" id="520" name="Google Shape;520;p13"/>
            <p:cNvPicPr preferRelativeResize="0"/>
            <p:nvPr/>
          </p:nvPicPr>
          <p:blipFill rotWithShape="1">
            <a:blip r:embed="rId65">
              <a:alphaModFix/>
            </a:blip>
            <a:srcRect b="0" l="0" r="0" t="0"/>
            <a:stretch/>
          </p:blipFill>
          <p:spPr>
            <a:xfrm>
              <a:off x="1873762" y="4173250"/>
              <a:ext cx="377663" cy="274581"/>
            </a:xfrm>
            <a:prstGeom prst="rect">
              <a:avLst/>
            </a:prstGeom>
            <a:noFill/>
            <a:ln>
              <a:noFill/>
            </a:ln>
          </p:spPr>
        </p:pic>
        <p:pic>
          <p:nvPicPr>
            <p:cNvPr descr="preencoded.png" id="521" name="Google Shape;521;p13"/>
            <p:cNvPicPr preferRelativeResize="0"/>
            <p:nvPr/>
          </p:nvPicPr>
          <p:blipFill rotWithShape="1">
            <a:blip r:embed="rId66">
              <a:alphaModFix/>
            </a:blip>
            <a:srcRect b="0" l="0" r="0" t="0"/>
            <a:stretch/>
          </p:blipFill>
          <p:spPr>
            <a:xfrm>
              <a:off x="1951052" y="4279188"/>
              <a:ext cx="176246" cy="28540"/>
            </a:xfrm>
            <a:prstGeom prst="rect">
              <a:avLst/>
            </a:prstGeom>
            <a:noFill/>
            <a:ln>
              <a:noFill/>
            </a:ln>
          </p:spPr>
        </p:pic>
        <p:pic>
          <p:nvPicPr>
            <p:cNvPr descr="preencoded.png" id="522" name="Google Shape;522;p13"/>
            <p:cNvPicPr preferRelativeResize="0"/>
            <p:nvPr/>
          </p:nvPicPr>
          <p:blipFill rotWithShape="1">
            <a:blip r:embed="rId67">
              <a:alphaModFix/>
            </a:blip>
            <a:srcRect b="0" l="0" r="0" t="0"/>
            <a:stretch/>
          </p:blipFill>
          <p:spPr>
            <a:xfrm>
              <a:off x="1985842" y="4249183"/>
              <a:ext cx="137990" cy="39954"/>
            </a:xfrm>
            <a:prstGeom prst="rect">
              <a:avLst/>
            </a:prstGeom>
            <a:noFill/>
            <a:ln>
              <a:noFill/>
            </a:ln>
          </p:spPr>
        </p:pic>
        <p:pic>
          <p:nvPicPr>
            <p:cNvPr descr="preencoded.png" id="523" name="Google Shape;523;p13"/>
            <p:cNvPicPr preferRelativeResize="0"/>
            <p:nvPr/>
          </p:nvPicPr>
          <p:blipFill rotWithShape="1">
            <a:blip r:embed="rId68">
              <a:alphaModFix/>
            </a:blip>
            <a:srcRect b="0" l="0" r="0" t="0"/>
            <a:stretch/>
          </p:blipFill>
          <p:spPr>
            <a:xfrm>
              <a:off x="1955141" y="3388975"/>
              <a:ext cx="230458" cy="258381"/>
            </a:xfrm>
            <a:prstGeom prst="rect">
              <a:avLst/>
            </a:prstGeom>
            <a:noFill/>
            <a:ln>
              <a:noFill/>
            </a:ln>
          </p:spPr>
        </p:pic>
        <p:pic>
          <p:nvPicPr>
            <p:cNvPr descr="preencoded.png" id="524" name="Google Shape;524;p13"/>
            <p:cNvPicPr preferRelativeResize="0"/>
            <p:nvPr/>
          </p:nvPicPr>
          <p:blipFill rotWithShape="1">
            <a:blip r:embed="rId69">
              <a:alphaModFix/>
            </a:blip>
            <a:srcRect b="0" l="0" r="0" t="0"/>
            <a:stretch/>
          </p:blipFill>
          <p:spPr>
            <a:xfrm>
              <a:off x="2010305" y="3390570"/>
              <a:ext cx="195144" cy="118607"/>
            </a:xfrm>
            <a:prstGeom prst="rect">
              <a:avLst/>
            </a:prstGeom>
            <a:noFill/>
            <a:ln>
              <a:noFill/>
            </a:ln>
          </p:spPr>
        </p:pic>
        <p:pic>
          <p:nvPicPr>
            <p:cNvPr descr="preencoded.png" id="525" name="Google Shape;525;p13"/>
            <p:cNvPicPr preferRelativeResize="0"/>
            <p:nvPr/>
          </p:nvPicPr>
          <p:blipFill rotWithShape="1">
            <a:blip r:embed="rId70">
              <a:alphaModFix/>
            </a:blip>
            <a:srcRect b="0" l="0" r="0" t="0"/>
            <a:stretch/>
          </p:blipFill>
          <p:spPr>
            <a:xfrm>
              <a:off x="2010874" y="3433532"/>
              <a:ext cx="191833" cy="370601"/>
            </a:xfrm>
            <a:prstGeom prst="rect">
              <a:avLst/>
            </a:prstGeom>
            <a:noFill/>
            <a:ln>
              <a:noFill/>
            </a:ln>
          </p:spPr>
        </p:pic>
        <p:pic>
          <p:nvPicPr>
            <p:cNvPr descr="preencoded.png" id="526" name="Google Shape;526;p13"/>
            <p:cNvPicPr preferRelativeResize="0"/>
            <p:nvPr/>
          </p:nvPicPr>
          <p:blipFill rotWithShape="1">
            <a:blip r:embed="rId71">
              <a:alphaModFix/>
            </a:blip>
            <a:srcRect b="0" l="0" r="0" t="0"/>
            <a:stretch/>
          </p:blipFill>
          <p:spPr>
            <a:xfrm>
              <a:off x="2167993" y="3554918"/>
              <a:ext cx="15370" cy="14701"/>
            </a:xfrm>
            <a:prstGeom prst="rect">
              <a:avLst/>
            </a:prstGeom>
            <a:noFill/>
            <a:ln>
              <a:noFill/>
            </a:ln>
          </p:spPr>
        </p:pic>
        <p:pic>
          <p:nvPicPr>
            <p:cNvPr descr="preencoded.png" id="527" name="Google Shape;527;p13"/>
            <p:cNvPicPr preferRelativeResize="0"/>
            <p:nvPr/>
          </p:nvPicPr>
          <p:blipFill rotWithShape="1">
            <a:blip r:embed="rId72">
              <a:alphaModFix/>
            </a:blip>
            <a:srcRect b="0" l="0" r="0" t="0"/>
            <a:stretch/>
          </p:blipFill>
          <p:spPr>
            <a:xfrm>
              <a:off x="2160332" y="3528410"/>
              <a:ext cx="30585" cy="8795"/>
            </a:xfrm>
            <a:prstGeom prst="rect">
              <a:avLst/>
            </a:prstGeom>
            <a:noFill/>
            <a:ln>
              <a:noFill/>
            </a:ln>
          </p:spPr>
        </p:pic>
        <p:pic>
          <p:nvPicPr>
            <p:cNvPr descr="preencoded.png" id="528" name="Google Shape;528;p13"/>
            <p:cNvPicPr preferRelativeResize="0"/>
            <p:nvPr/>
          </p:nvPicPr>
          <p:blipFill rotWithShape="1">
            <a:blip r:embed="rId73">
              <a:alphaModFix/>
            </a:blip>
            <a:srcRect b="0" l="0" r="0" t="0"/>
            <a:stretch/>
          </p:blipFill>
          <p:spPr>
            <a:xfrm>
              <a:off x="2091678" y="3550969"/>
              <a:ext cx="15321" cy="14697"/>
            </a:xfrm>
            <a:prstGeom prst="rect">
              <a:avLst/>
            </a:prstGeom>
            <a:noFill/>
            <a:ln>
              <a:noFill/>
            </a:ln>
          </p:spPr>
        </p:pic>
        <p:pic>
          <p:nvPicPr>
            <p:cNvPr descr="preencoded.png" id="529" name="Google Shape;529;p13"/>
            <p:cNvPicPr preferRelativeResize="0"/>
            <p:nvPr/>
          </p:nvPicPr>
          <p:blipFill rotWithShape="1">
            <a:blip r:embed="rId74">
              <a:alphaModFix/>
            </a:blip>
            <a:srcRect b="0" l="0" r="0" t="0"/>
            <a:stretch/>
          </p:blipFill>
          <p:spPr>
            <a:xfrm>
              <a:off x="2081888" y="3526553"/>
              <a:ext cx="30569" cy="8798"/>
            </a:xfrm>
            <a:prstGeom prst="rect">
              <a:avLst/>
            </a:prstGeom>
            <a:noFill/>
            <a:ln>
              <a:noFill/>
            </a:ln>
          </p:spPr>
        </p:pic>
        <p:pic>
          <p:nvPicPr>
            <p:cNvPr descr="preencoded.png" id="530" name="Google Shape;530;p13"/>
            <p:cNvPicPr preferRelativeResize="0"/>
            <p:nvPr/>
          </p:nvPicPr>
          <p:blipFill rotWithShape="1">
            <a:blip r:embed="rId75">
              <a:alphaModFix/>
            </a:blip>
            <a:srcRect b="0" l="0" r="0" t="0"/>
            <a:stretch/>
          </p:blipFill>
          <p:spPr>
            <a:xfrm>
              <a:off x="2135882" y="3529062"/>
              <a:ext cx="22423" cy="69743"/>
            </a:xfrm>
            <a:prstGeom prst="rect">
              <a:avLst/>
            </a:prstGeom>
            <a:noFill/>
            <a:ln>
              <a:noFill/>
            </a:ln>
          </p:spPr>
        </p:pic>
        <p:pic>
          <p:nvPicPr>
            <p:cNvPr descr="preencoded.png" id="531" name="Google Shape;531;p13"/>
            <p:cNvPicPr preferRelativeResize="0"/>
            <p:nvPr/>
          </p:nvPicPr>
          <p:blipFill rotWithShape="1">
            <a:blip r:embed="rId76">
              <a:alphaModFix/>
            </a:blip>
            <a:srcRect b="0" l="0" r="0" t="0"/>
            <a:stretch/>
          </p:blipFill>
          <p:spPr>
            <a:xfrm>
              <a:off x="2059669" y="3671692"/>
              <a:ext cx="79339" cy="39206"/>
            </a:xfrm>
            <a:prstGeom prst="rect">
              <a:avLst/>
            </a:prstGeom>
            <a:noFill/>
            <a:ln>
              <a:noFill/>
            </a:ln>
          </p:spPr>
        </p:pic>
        <p:pic>
          <p:nvPicPr>
            <p:cNvPr descr="preencoded.png" id="532" name="Google Shape;532;p13"/>
            <p:cNvPicPr preferRelativeResize="0"/>
            <p:nvPr/>
          </p:nvPicPr>
          <p:blipFill rotWithShape="1">
            <a:blip r:embed="rId77">
              <a:alphaModFix/>
            </a:blip>
            <a:srcRect b="0" l="0" r="0" t="0"/>
            <a:stretch/>
          </p:blipFill>
          <p:spPr>
            <a:xfrm>
              <a:off x="2107837" y="3611765"/>
              <a:ext cx="25497" cy="18334"/>
            </a:xfrm>
            <a:prstGeom prst="rect">
              <a:avLst/>
            </a:prstGeom>
            <a:noFill/>
            <a:ln>
              <a:noFill/>
            </a:ln>
          </p:spPr>
        </p:pic>
        <p:pic>
          <p:nvPicPr>
            <p:cNvPr descr="preencoded.png" id="533" name="Google Shape;533;p13"/>
            <p:cNvPicPr preferRelativeResize="0"/>
            <p:nvPr/>
          </p:nvPicPr>
          <p:blipFill rotWithShape="1">
            <a:blip r:embed="rId78">
              <a:alphaModFix/>
            </a:blip>
            <a:srcRect b="0" l="0" r="0" t="0"/>
            <a:stretch/>
          </p:blipFill>
          <p:spPr>
            <a:xfrm>
              <a:off x="2111027" y="3602840"/>
              <a:ext cx="27005" cy="24549"/>
            </a:xfrm>
            <a:prstGeom prst="rect">
              <a:avLst/>
            </a:prstGeom>
            <a:noFill/>
            <a:ln>
              <a:noFill/>
            </a:ln>
          </p:spPr>
        </p:pic>
        <p:pic>
          <p:nvPicPr>
            <p:cNvPr descr="preencoded.png" id="534" name="Google Shape;534;p13"/>
            <p:cNvPicPr preferRelativeResize="0"/>
            <p:nvPr/>
          </p:nvPicPr>
          <p:blipFill rotWithShape="1">
            <a:blip r:embed="rId79">
              <a:alphaModFix/>
            </a:blip>
            <a:srcRect b="0" l="0" r="0" t="0"/>
            <a:stretch/>
          </p:blipFill>
          <p:spPr>
            <a:xfrm>
              <a:off x="2074003" y="3503856"/>
              <a:ext cx="37893" cy="10366"/>
            </a:xfrm>
            <a:prstGeom prst="rect">
              <a:avLst/>
            </a:prstGeom>
            <a:noFill/>
            <a:ln>
              <a:noFill/>
            </a:ln>
          </p:spPr>
        </p:pic>
        <p:pic>
          <p:nvPicPr>
            <p:cNvPr descr="preencoded.png" id="535" name="Google Shape;535;p13"/>
            <p:cNvPicPr preferRelativeResize="0"/>
            <p:nvPr/>
          </p:nvPicPr>
          <p:blipFill rotWithShape="1">
            <a:blip r:embed="rId80">
              <a:alphaModFix/>
            </a:blip>
            <a:srcRect b="0" l="0" r="0" t="0"/>
            <a:stretch/>
          </p:blipFill>
          <p:spPr>
            <a:xfrm>
              <a:off x="2161703" y="3491863"/>
              <a:ext cx="28346" cy="9859"/>
            </a:xfrm>
            <a:prstGeom prst="rect">
              <a:avLst/>
            </a:prstGeom>
            <a:noFill/>
            <a:ln>
              <a:noFill/>
            </a:ln>
          </p:spPr>
        </p:pic>
        <p:pic>
          <p:nvPicPr>
            <p:cNvPr descr="preencoded.png" id="536" name="Google Shape;536;p13"/>
            <p:cNvPicPr preferRelativeResize="0"/>
            <p:nvPr/>
          </p:nvPicPr>
          <p:blipFill rotWithShape="1">
            <a:blip r:embed="rId81">
              <a:alphaModFix/>
            </a:blip>
            <a:srcRect b="0" l="0" r="0" t="0"/>
            <a:stretch/>
          </p:blipFill>
          <p:spPr>
            <a:xfrm>
              <a:off x="1986056" y="3390537"/>
              <a:ext cx="163297" cy="181083"/>
            </a:xfrm>
            <a:prstGeom prst="rect">
              <a:avLst/>
            </a:prstGeom>
            <a:noFill/>
            <a:ln>
              <a:noFill/>
            </a:ln>
          </p:spPr>
        </p:pic>
        <p:pic>
          <p:nvPicPr>
            <p:cNvPr descr="preencoded.png" id="537" name="Google Shape;537;p13"/>
            <p:cNvPicPr preferRelativeResize="0"/>
            <p:nvPr/>
          </p:nvPicPr>
          <p:blipFill rotWithShape="1">
            <a:blip r:embed="rId82">
              <a:alphaModFix/>
            </a:blip>
            <a:srcRect b="0" l="0" r="0" t="0"/>
            <a:stretch/>
          </p:blipFill>
          <p:spPr>
            <a:xfrm>
              <a:off x="1980854" y="3562254"/>
              <a:ext cx="43146" cy="62692"/>
            </a:xfrm>
            <a:prstGeom prst="rect">
              <a:avLst/>
            </a:prstGeom>
            <a:noFill/>
            <a:ln>
              <a:noFill/>
            </a:ln>
          </p:spPr>
        </p:pic>
        <p:pic>
          <p:nvPicPr>
            <p:cNvPr descr="preencoded.png" id="538" name="Google Shape;538;p13"/>
            <p:cNvPicPr preferRelativeResize="0"/>
            <p:nvPr/>
          </p:nvPicPr>
          <p:blipFill rotWithShape="1">
            <a:blip r:embed="rId83">
              <a:alphaModFix/>
            </a:blip>
            <a:srcRect b="0" l="0" r="0" t="0"/>
            <a:stretch/>
          </p:blipFill>
          <p:spPr>
            <a:xfrm>
              <a:off x="1991064" y="3575353"/>
              <a:ext cx="17605" cy="35787"/>
            </a:xfrm>
            <a:prstGeom prst="rect">
              <a:avLst/>
            </a:prstGeom>
            <a:noFill/>
            <a:ln>
              <a:noFill/>
            </a:ln>
          </p:spPr>
        </p:pic>
        <p:pic>
          <p:nvPicPr>
            <p:cNvPr descr="preencoded.png" id="539" name="Google Shape;539;p13"/>
            <p:cNvPicPr preferRelativeResize="0"/>
            <p:nvPr/>
          </p:nvPicPr>
          <p:blipFill rotWithShape="1">
            <a:blip r:embed="rId84">
              <a:alphaModFix/>
            </a:blip>
            <a:srcRect b="0" l="0" r="0" t="0"/>
            <a:stretch/>
          </p:blipFill>
          <p:spPr>
            <a:xfrm>
              <a:off x="1900024" y="3433537"/>
              <a:ext cx="88996" cy="108227"/>
            </a:xfrm>
            <a:prstGeom prst="rect">
              <a:avLst/>
            </a:prstGeom>
            <a:noFill/>
            <a:ln>
              <a:noFill/>
            </a:ln>
          </p:spPr>
        </p:pic>
        <p:pic>
          <p:nvPicPr>
            <p:cNvPr descr="preencoded.png" id="540" name="Google Shape;540;p13"/>
            <p:cNvPicPr preferRelativeResize="0"/>
            <p:nvPr/>
          </p:nvPicPr>
          <p:blipFill rotWithShape="1">
            <a:blip r:embed="rId85">
              <a:alphaModFix/>
            </a:blip>
            <a:srcRect b="0" l="0" r="0" t="0"/>
            <a:stretch/>
          </p:blipFill>
          <p:spPr>
            <a:xfrm>
              <a:off x="1954675" y="3446407"/>
              <a:ext cx="27444" cy="76851"/>
            </a:xfrm>
            <a:prstGeom prst="rect">
              <a:avLst/>
            </a:prstGeom>
            <a:noFill/>
            <a:ln>
              <a:noFill/>
            </a:ln>
          </p:spPr>
        </p:pic>
        <p:pic>
          <p:nvPicPr>
            <p:cNvPr descr="preencoded.png" id="541" name="Google Shape;541;p13"/>
            <p:cNvPicPr preferRelativeResize="0"/>
            <p:nvPr/>
          </p:nvPicPr>
          <p:blipFill rotWithShape="1">
            <a:blip r:embed="rId86">
              <a:alphaModFix/>
            </a:blip>
            <a:srcRect b="0" l="0" r="0" t="0"/>
            <a:stretch/>
          </p:blipFill>
          <p:spPr>
            <a:xfrm>
              <a:off x="2137398" y="3413719"/>
              <a:ext cx="82224" cy="139451"/>
            </a:xfrm>
            <a:prstGeom prst="rect">
              <a:avLst/>
            </a:prstGeom>
            <a:noFill/>
            <a:ln>
              <a:noFill/>
            </a:ln>
          </p:spPr>
        </p:pic>
        <p:pic>
          <p:nvPicPr>
            <p:cNvPr descr="preencoded.png" id="542" name="Google Shape;542;p13"/>
            <p:cNvPicPr preferRelativeResize="0"/>
            <p:nvPr/>
          </p:nvPicPr>
          <p:blipFill rotWithShape="1">
            <a:blip r:embed="rId87">
              <a:alphaModFix/>
            </a:blip>
            <a:srcRect b="0" l="0" r="0" t="0"/>
            <a:stretch/>
          </p:blipFill>
          <p:spPr>
            <a:xfrm>
              <a:off x="1847852" y="3720535"/>
              <a:ext cx="462768" cy="480785"/>
            </a:xfrm>
            <a:prstGeom prst="rect">
              <a:avLst/>
            </a:prstGeom>
            <a:noFill/>
            <a:ln>
              <a:noFill/>
            </a:ln>
          </p:spPr>
        </p:pic>
        <p:pic>
          <p:nvPicPr>
            <p:cNvPr descr="preencoded.png" id="543" name="Google Shape;543;p13"/>
            <p:cNvPicPr preferRelativeResize="0"/>
            <p:nvPr/>
          </p:nvPicPr>
          <p:blipFill rotWithShape="1">
            <a:blip r:embed="rId88">
              <a:alphaModFix/>
            </a:blip>
            <a:srcRect b="0" l="0" r="0" t="0"/>
            <a:stretch/>
          </p:blipFill>
          <p:spPr>
            <a:xfrm>
              <a:off x="2227668" y="3837105"/>
              <a:ext cx="21135" cy="147750"/>
            </a:xfrm>
            <a:prstGeom prst="rect">
              <a:avLst/>
            </a:prstGeom>
            <a:noFill/>
            <a:ln>
              <a:noFill/>
            </a:ln>
          </p:spPr>
        </p:pic>
        <p:pic>
          <p:nvPicPr>
            <p:cNvPr descr="preencoded.png" id="544" name="Google Shape;544;p13"/>
            <p:cNvPicPr preferRelativeResize="0"/>
            <p:nvPr/>
          </p:nvPicPr>
          <p:blipFill rotWithShape="1">
            <a:blip r:embed="rId89">
              <a:alphaModFix/>
            </a:blip>
            <a:srcRect b="0" l="0" r="0" t="0"/>
            <a:stretch/>
          </p:blipFill>
          <p:spPr>
            <a:xfrm>
              <a:off x="1868541" y="3912786"/>
              <a:ext cx="364398" cy="289942"/>
            </a:xfrm>
            <a:prstGeom prst="rect">
              <a:avLst/>
            </a:prstGeom>
            <a:noFill/>
            <a:ln>
              <a:noFill/>
            </a:ln>
          </p:spPr>
        </p:pic>
        <p:pic>
          <p:nvPicPr>
            <p:cNvPr descr="preencoded.png" id="545" name="Google Shape;545;p13"/>
            <p:cNvPicPr preferRelativeResize="0"/>
            <p:nvPr/>
          </p:nvPicPr>
          <p:blipFill rotWithShape="1">
            <a:blip r:embed="rId90">
              <a:alphaModFix/>
            </a:blip>
            <a:srcRect b="0" l="0" r="0" t="0"/>
            <a:stretch/>
          </p:blipFill>
          <p:spPr>
            <a:xfrm>
              <a:off x="2219909" y="4089520"/>
              <a:ext cx="162011" cy="115293"/>
            </a:xfrm>
            <a:prstGeom prst="rect">
              <a:avLst/>
            </a:prstGeom>
            <a:noFill/>
            <a:ln>
              <a:noFill/>
            </a:ln>
          </p:spPr>
        </p:pic>
        <p:pic>
          <p:nvPicPr>
            <p:cNvPr descr="preencoded.png" id="546" name="Google Shape;546;p13"/>
            <p:cNvPicPr preferRelativeResize="0"/>
            <p:nvPr/>
          </p:nvPicPr>
          <p:blipFill rotWithShape="1">
            <a:blip r:embed="rId91">
              <a:alphaModFix/>
            </a:blip>
            <a:srcRect b="0" l="0" r="0" t="0"/>
            <a:stretch/>
          </p:blipFill>
          <p:spPr>
            <a:xfrm>
              <a:off x="2270559" y="4134552"/>
              <a:ext cx="78059" cy="32603"/>
            </a:xfrm>
            <a:prstGeom prst="rect">
              <a:avLst/>
            </a:prstGeom>
            <a:noFill/>
            <a:ln>
              <a:noFill/>
            </a:ln>
          </p:spPr>
        </p:pic>
        <p:pic>
          <p:nvPicPr>
            <p:cNvPr descr="preencoded.png" id="547" name="Google Shape;547;p13"/>
            <p:cNvPicPr preferRelativeResize="0"/>
            <p:nvPr/>
          </p:nvPicPr>
          <p:blipFill rotWithShape="1">
            <a:blip r:embed="rId92">
              <a:alphaModFix/>
            </a:blip>
            <a:srcRect b="0" l="0" r="0" t="0"/>
            <a:stretch/>
          </p:blipFill>
          <p:spPr>
            <a:xfrm>
              <a:off x="2267729" y="4160294"/>
              <a:ext cx="73630" cy="6018"/>
            </a:xfrm>
            <a:prstGeom prst="rect">
              <a:avLst/>
            </a:prstGeom>
            <a:noFill/>
            <a:ln>
              <a:noFill/>
            </a:ln>
          </p:spPr>
        </p:pic>
        <p:pic>
          <p:nvPicPr>
            <p:cNvPr descr="preencoded.png" id="548" name="Google Shape;548;p13"/>
            <p:cNvPicPr preferRelativeResize="0"/>
            <p:nvPr/>
          </p:nvPicPr>
          <p:blipFill rotWithShape="1">
            <a:blip r:embed="rId93">
              <a:alphaModFix/>
            </a:blip>
            <a:srcRect b="0" l="0" r="0" t="0"/>
            <a:stretch/>
          </p:blipFill>
          <p:spPr>
            <a:xfrm>
              <a:off x="2283685" y="4112278"/>
              <a:ext cx="73769" cy="61258"/>
            </a:xfrm>
            <a:prstGeom prst="rect">
              <a:avLst/>
            </a:prstGeom>
            <a:noFill/>
            <a:ln>
              <a:noFill/>
            </a:ln>
          </p:spPr>
        </p:pic>
        <p:pic>
          <p:nvPicPr>
            <p:cNvPr descr="preencoded.png" id="549" name="Google Shape;549;p13"/>
            <p:cNvPicPr preferRelativeResize="0"/>
            <p:nvPr/>
          </p:nvPicPr>
          <p:blipFill rotWithShape="1">
            <a:blip r:embed="rId94">
              <a:alphaModFix/>
            </a:blip>
            <a:srcRect b="0" l="0" r="0" t="0"/>
            <a:stretch/>
          </p:blipFill>
          <p:spPr>
            <a:xfrm>
              <a:off x="2298079" y="4099318"/>
              <a:ext cx="73284" cy="64263"/>
            </a:xfrm>
            <a:prstGeom prst="rect">
              <a:avLst/>
            </a:prstGeom>
            <a:noFill/>
            <a:ln>
              <a:noFill/>
            </a:ln>
          </p:spPr>
        </p:pic>
        <p:pic>
          <p:nvPicPr>
            <p:cNvPr descr="preencoded.png" id="550" name="Google Shape;550;p13"/>
            <p:cNvPicPr preferRelativeResize="0"/>
            <p:nvPr/>
          </p:nvPicPr>
          <p:blipFill rotWithShape="1">
            <a:blip r:embed="rId95">
              <a:alphaModFix/>
            </a:blip>
            <a:srcRect b="0" l="0" r="0" t="0"/>
            <a:stretch/>
          </p:blipFill>
          <p:spPr>
            <a:xfrm>
              <a:off x="2222155" y="4088153"/>
              <a:ext cx="160828" cy="101053"/>
            </a:xfrm>
            <a:prstGeom prst="rect">
              <a:avLst/>
            </a:prstGeom>
            <a:noFill/>
            <a:ln>
              <a:noFill/>
            </a:ln>
          </p:spPr>
        </p:pic>
        <p:pic>
          <p:nvPicPr>
            <p:cNvPr descr="preencoded.png" id="551" name="Google Shape;551;p13"/>
            <p:cNvPicPr preferRelativeResize="0"/>
            <p:nvPr/>
          </p:nvPicPr>
          <p:blipFill rotWithShape="1">
            <a:blip r:embed="rId96">
              <a:alphaModFix/>
            </a:blip>
            <a:srcRect b="0" l="0" r="0" t="0"/>
            <a:stretch/>
          </p:blipFill>
          <p:spPr>
            <a:xfrm>
              <a:off x="2078454" y="4018670"/>
              <a:ext cx="558797" cy="263702"/>
            </a:xfrm>
            <a:prstGeom prst="rect">
              <a:avLst/>
            </a:prstGeom>
            <a:noFill/>
            <a:ln>
              <a:noFill/>
            </a:ln>
          </p:spPr>
        </p:pic>
        <p:pic>
          <p:nvPicPr>
            <p:cNvPr descr="preencoded.png" id="552" name="Google Shape;552;p13"/>
            <p:cNvPicPr preferRelativeResize="0"/>
            <p:nvPr/>
          </p:nvPicPr>
          <p:blipFill rotWithShape="1">
            <a:blip r:embed="rId97">
              <a:alphaModFix/>
            </a:blip>
            <a:srcRect b="0" l="0" r="0" t="0"/>
            <a:stretch/>
          </p:blipFill>
          <p:spPr>
            <a:xfrm>
              <a:off x="2076930" y="4018474"/>
              <a:ext cx="560632" cy="265281"/>
            </a:xfrm>
            <a:prstGeom prst="rect">
              <a:avLst/>
            </a:prstGeom>
            <a:noFill/>
            <a:ln>
              <a:noFill/>
            </a:ln>
          </p:spPr>
        </p:pic>
        <p:pic>
          <p:nvPicPr>
            <p:cNvPr descr="preencoded.png" id="553" name="Google Shape;553;p13"/>
            <p:cNvPicPr preferRelativeResize="0"/>
            <p:nvPr/>
          </p:nvPicPr>
          <p:blipFill rotWithShape="1">
            <a:blip r:embed="rId98">
              <a:alphaModFix/>
            </a:blip>
            <a:srcRect b="0" l="0" r="0" t="0"/>
            <a:stretch/>
          </p:blipFill>
          <p:spPr>
            <a:xfrm>
              <a:off x="2427775" y="4128262"/>
              <a:ext cx="39036" cy="39030"/>
            </a:xfrm>
            <a:prstGeom prst="rect">
              <a:avLst/>
            </a:prstGeom>
            <a:noFill/>
            <a:ln>
              <a:noFill/>
            </a:ln>
          </p:spPr>
        </p:pic>
        <p:pic>
          <p:nvPicPr>
            <p:cNvPr descr="preencoded.png" id="554" name="Google Shape;554;p13"/>
            <p:cNvPicPr preferRelativeResize="0"/>
            <p:nvPr/>
          </p:nvPicPr>
          <p:blipFill rotWithShape="1">
            <a:blip r:embed="rId99">
              <a:alphaModFix/>
            </a:blip>
            <a:srcRect b="0" l="0" r="0" t="0"/>
            <a:stretch/>
          </p:blipFill>
          <p:spPr>
            <a:xfrm>
              <a:off x="2261469" y="4021207"/>
              <a:ext cx="42872" cy="259343"/>
            </a:xfrm>
            <a:prstGeom prst="rect">
              <a:avLst/>
            </a:prstGeom>
            <a:noFill/>
            <a:ln>
              <a:noFill/>
            </a:ln>
          </p:spPr>
        </p:pic>
      </p:grpSp>
      <p:grpSp>
        <p:nvGrpSpPr>
          <p:cNvPr id="555" name="Google Shape;555;p13"/>
          <p:cNvGrpSpPr/>
          <p:nvPr/>
        </p:nvGrpSpPr>
        <p:grpSpPr>
          <a:xfrm>
            <a:off x="6552780" y="3037149"/>
            <a:ext cx="2172145" cy="1410600"/>
            <a:chOff x="6552780" y="3037149"/>
            <a:chExt cx="2172145" cy="1410600"/>
          </a:xfrm>
        </p:grpSpPr>
        <p:pic>
          <p:nvPicPr>
            <p:cNvPr descr="preencoded.png" id="556" name="Google Shape;556;p13"/>
            <p:cNvPicPr preferRelativeResize="0"/>
            <p:nvPr/>
          </p:nvPicPr>
          <p:blipFill rotWithShape="1">
            <a:blip r:embed="rId100">
              <a:alphaModFix/>
            </a:blip>
            <a:srcRect b="0" l="0" r="0" t="0"/>
            <a:stretch/>
          </p:blipFill>
          <p:spPr>
            <a:xfrm>
              <a:off x="6552780" y="3071934"/>
              <a:ext cx="1000510" cy="1000396"/>
            </a:xfrm>
            <a:prstGeom prst="rect">
              <a:avLst/>
            </a:prstGeom>
            <a:noFill/>
            <a:ln>
              <a:noFill/>
            </a:ln>
          </p:spPr>
        </p:pic>
        <p:pic>
          <p:nvPicPr>
            <p:cNvPr descr="preencoded.png" id="557" name="Google Shape;557;p13"/>
            <p:cNvPicPr preferRelativeResize="0"/>
            <p:nvPr/>
          </p:nvPicPr>
          <p:blipFill rotWithShape="1">
            <a:blip r:embed="rId101">
              <a:alphaModFix/>
            </a:blip>
            <a:srcRect b="0" l="0" r="0" t="0"/>
            <a:stretch/>
          </p:blipFill>
          <p:spPr>
            <a:xfrm>
              <a:off x="7134667" y="3037149"/>
              <a:ext cx="1590258" cy="1410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500"/>
                                        <p:tgtEl>
                                          <p:spTgt spid="46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14"/>
          <p:cNvSpPr/>
          <p:nvPr/>
        </p:nvSpPr>
        <p:spPr>
          <a:xfrm>
            <a:off x="3636375" y="2772640"/>
            <a:ext cx="4868100" cy="453300"/>
          </a:xfrm>
          <a:prstGeom prst="roundRect">
            <a:avLst>
              <a:gd fmla="val 16667" name="adj"/>
            </a:avLst>
          </a:prstGeom>
          <a:solidFill>
            <a:schemeClr val="accent2"/>
          </a:solidFill>
          <a:ln cap="flat" cmpd="sng" w="9525">
            <a:solidFill>
              <a:srgbClr val="0383D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14"/>
          <p:cNvSpPr txBox="1"/>
          <p:nvPr/>
        </p:nvSpPr>
        <p:spPr>
          <a:xfrm>
            <a:off x="442575" y="2772125"/>
            <a:ext cx="2965200" cy="5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FFFFFF"/>
                </a:solidFill>
                <a:latin typeface="Barlow"/>
                <a:ea typeface="Barlow"/>
                <a:cs typeface="Barlow"/>
                <a:sym typeface="Barlow"/>
              </a:rPr>
              <a:t>Agenda</a:t>
            </a:r>
            <a:endParaRPr b="1" i="0" sz="3200" u="none" cap="none" strike="noStrike">
              <a:solidFill>
                <a:srgbClr val="FFFFFF"/>
              </a:solidFill>
              <a:latin typeface="Barlow"/>
              <a:ea typeface="Barlow"/>
              <a:cs typeface="Barlow"/>
              <a:sym typeface="Barlow"/>
            </a:endParaRPr>
          </a:p>
        </p:txBody>
      </p:sp>
      <p:sp>
        <p:nvSpPr>
          <p:cNvPr id="564" name="Google Shape;564;p14"/>
          <p:cNvSpPr txBox="1"/>
          <p:nvPr/>
        </p:nvSpPr>
        <p:spPr>
          <a:xfrm>
            <a:off x="3720550" y="1483650"/>
            <a:ext cx="5337000" cy="21762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History of NLP up to 2023</a:t>
            </a:r>
            <a:endParaRPr b="0"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NLP vs. LLMs</a:t>
            </a:r>
            <a:endParaRPr b="0"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1" i="0" lang="en" sz="1800" u="none" cap="none" strike="noStrike">
                <a:solidFill>
                  <a:schemeClr val="lt1"/>
                </a:solidFill>
                <a:latin typeface="Barlow"/>
                <a:ea typeface="Barlow"/>
                <a:cs typeface="Barlow"/>
                <a:sym typeface="Barlow"/>
              </a:rPr>
              <a:t>How LLMs will evolve</a:t>
            </a:r>
            <a:endParaRPr b="1"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How Datasaur supports NLP + LLMs</a:t>
            </a:r>
            <a:endParaRPr b="0" i="0" sz="1800" u="none" cap="none" strike="noStrike">
              <a:solidFill>
                <a:srgbClr val="FFFFFF"/>
              </a:solidFill>
              <a:latin typeface="Barlow"/>
              <a:ea typeface="Barlow"/>
              <a:cs typeface="Barlow"/>
              <a:sym typeface="Barlow"/>
            </a:endParaRPr>
          </a:p>
        </p:txBody>
      </p:sp>
      <p:sp>
        <p:nvSpPr>
          <p:cNvPr id="565" name="Google Shape;565;p14"/>
          <p:cNvSpPr/>
          <p:nvPr/>
        </p:nvSpPr>
        <p:spPr>
          <a:xfrm>
            <a:off x="532375" y="3505225"/>
            <a:ext cx="410400" cy="600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14"/>
          <p:cNvSpPr/>
          <p:nvPr/>
        </p:nvSpPr>
        <p:spPr>
          <a:xfrm>
            <a:off x="9427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14"/>
          <p:cNvSpPr/>
          <p:nvPr/>
        </p:nvSpPr>
        <p:spPr>
          <a:xfrm>
            <a:off x="13531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14"/>
          <p:cNvSpPr/>
          <p:nvPr/>
        </p:nvSpPr>
        <p:spPr>
          <a:xfrm>
            <a:off x="17635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14"/>
          <p:cNvSpPr/>
          <p:nvPr/>
        </p:nvSpPr>
        <p:spPr>
          <a:xfrm>
            <a:off x="942775" y="3505225"/>
            <a:ext cx="410400" cy="600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14"/>
          <p:cNvSpPr/>
          <p:nvPr/>
        </p:nvSpPr>
        <p:spPr>
          <a:xfrm>
            <a:off x="1353175" y="3505225"/>
            <a:ext cx="410400" cy="600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15"/>
          <p:cNvSpPr txBox="1"/>
          <p:nvPr>
            <p:ph idx="4294967295" type="title"/>
          </p:nvPr>
        </p:nvSpPr>
        <p:spPr>
          <a:xfrm>
            <a:off x="914400" y="548646"/>
            <a:ext cx="73152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2800"/>
              <a:buNone/>
            </a:pPr>
            <a:r>
              <a:rPr b="1" lang="en">
                <a:solidFill>
                  <a:srgbClr val="0064FF"/>
                </a:solidFill>
                <a:latin typeface="Barlow"/>
                <a:ea typeface="Barlow"/>
                <a:cs typeface="Barlow"/>
                <a:sym typeface="Barlow"/>
              </a:rPr>
              <a:t>Early days of the App Store…</a:t>
            </a:r>
            <a:endParaRPr b="1">
              <a:solidFill>
                <a:srgbClr val="0064FF"/>
              </a:solidFill>
              <a:latin typeface="Barlow"/>
              <a:ea typeface="Barlow"/>
              <a:cs typeface="Barlow"/>
              <a:sym typeface="Barlow"/>
            </a:endParaRPr>
          </a:p>
        </p:txBody>
      </p:sp>
      <p:pic>
        <p:nvPicPr>
          <p:cNvPr id="576" name="Google Shape;576;p15"/>
          <p:cNvPicPr preferRelativeResize="0"/>
          <p:nvPr/>
        </p:nvPicPr>
        <p:blipFill rotWithShape="1">
          <a:blip r:embed="rId3">
            <a:alphaModFix/>
          </a:blip>
          <a:srcRect b="0" l="0" r="0" t="0"/>
          <a:stretch/>
        </p:blipFill>
        <p:spPr>
          <a:xfrm>
            <a:off x="1322275" y="1447738"/>
            <a:ext cx="1432275" cy="3098500"/>
          </a:xfrm>
          <a:prstGeom prst="rect">
            <a:avLst/>
          </a:prstGeom>
          <a:noFill/>
          <a:ln>
            <a:noFill/>
          </a:ln>
          <a:effectLst>
            <a:outerShdw blurRad="57150" rotWithShape="0" algn="bl" dir="5400000" dist="19050">
              <a:srgbClr val="000000">
                <a:alpha val="49803"/>
              </a:srgbClr>
            </a:outerShdw>
          </a:effectLst>
        </p:spPr>
      </p:pic>
      <p:pic>
        <p:nvPicPr>
          <p:cNvPr id="577" name="Google Shape;577;p15"/>
          <p:cNvPicPr preferRelativeResize="0"/>
          <p:nvPr/>
        </p:nvPicPr>
        <p:blipFill rotWithShape="1">
          <a:blip r:embed="rId4">
            <a:alphaModFix/>
          </a:blip>
          <a:srcRect b="0" l="0" r="0" t="0"/>
          <a:stretch/>
        </p:blipFill>
        <p:spPr>
          <a:xfrm>
            <a:off x="6122650" y="1566075"/>
            <a:ext cx="1987375" cy="2861825"/>
          </a:xfrm>
          <a:prstGeom prst="rect">
            <a:avLst/>
          </a:prstGeom>
          <a:noFill/>
          <a:ln>
            <a:noFill/>
          </a:ln>
          <a:effectLst>
            <a:outerShdw blurRad="57150" rotWithShape="0" algn="bl" dir="5400000" dist="19050">
              <a:srgbClr val="000000">
                <a:alpha val="49803"/>
              </a:srgbClr>
            </a:outerShdw>
          </a:effectLst>
        </p:spPr>
      </p:pic>
      <p:pic>
        <p:nvPicPr>
          <p:cNvPr id="578" name="Google Shape;578;p15"/>
          <p:cNvPicPr preferRelativeResize="0"/>
          <p:nvPr/>
        </p:nvPicPr>
        <p:blipFill rotWithShape="1">
          <a:blip r:embed="rId5">
            <a:alphaModFix/>
          </a:blip>
          <a:srcRect b="0" l="0" r="0" t="0"/>
          <a:stretch/>
        </p:blipFill>
        <p:spPr>
          <a:xfrm>
            <a:off x="3813024" y="1447750"/>
            <a:ext cx="1432275" cy="3042808"/>
          </a:xfrm>
          <a:prstGeom prst="rect">
            <a:avLst/>
          </a:prstGeom>
          <a:noFill/>
          <a:ln>
            <a:noFill/>
          </a:ln>
        </p:spPr>
      </p:pic>
      <p:sp>
        <p:nvSpPr>
          <p:cNvPr id="579" name="Google Shape;579;p15"/>
          <p:cNvSpPr txBox="1"/>
          <p:nvPr>
            <p:ph idx="12"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t>‹#›</a:t>
            </a:fld>
            <a:endParaRPr sz="900"/>
          </a:p>
        </p:txBody>
      </p:sp>
      <p:pic>
        <p:nvPicPr>
          <p:cNvPr id="580" name="Google Shape;580;p15"/>
          <p:cNvPicPr preferRelativeResize="0"/>
          <p:nvPr/>
        </p:nvPicPr>
        <p:blipFill rotWithShape="1">
          <a:blip r:embed="rId6">
            <a:alphaModFix/>
          </a:blip>
          <a:srcRect b="0" l="0" r="0" t="0"/>
          <a:stretch/>
        </p:blipFill>
        <p:spPr>
          <a:xfrm>
            <a:off x="419606" y="4779605"/>
            <a:ext cx="891893" cy="1983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500"/>
                                        <p:tgtEl>
                                          <p:spTgt spid="57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500"/>
                                        <p:tgtEl>
                                          <p:spTgt spid="57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16"/>
          <p:cNvPicPr preferRelativeResize="0"/>
          <p:nvPr/>
        </p:nvPicPr>
        <p:blipFill rotWithShape="1">
          <a:blip r:embed="rId3">
            <a:alphaModFix/>
          </a:blip>
          <a:srcRect b="0" l="0" r="0" t="0"/>
          <a:stretch/>
        </p:blipFill>
        <p:spPr>
          <a:xfrm>
            <a:off x="4879704" y="925937"/>
            <a:ext cx="2015375" cy="700653"/>
          </a:xfrm>
          <a:prstGeom prst="rect">
            <a:avLst/>
          </a:prstGeom>
          <a:noFill/>
          <a:ln>
            <a:noFill/>
          </a:ln>
        </p:spPr>
      </p:pic>
      <p:pic>
        <p:nvPicPr>
          <p:cNvPr id="586" name="Google Shape;586;p16"/>
          <p:cNvPicPr preferRelativeResize="0"/>
          <p:nvPr/>
        </p:nvPicPr>
        <p:blipFill rotWithShape="1">
          <a:blip r:embed="rId4">
            <a:alphaModFix/>
          </a:blip>
          <a:srcRect b="0" l="0" r="0" t="0"/>
          <a:stretch/>
        </p:blipFill>
        <p:spPr>
          <a:xfrm>
            <a:off x="4780900" y="2086049"/>
            <a:ext cx="2790849" cy="872146"/>
          </a:xfrm>
          <a:prstGeom prst="rect">
            <a:avLst/>
          </a:prstGeom>
          <a:noFill/>
          <a:ln>
            <a:noFill/>
          </a:ln>
        </p:spPr>
      </p:pic>
      <p:sp>
        <p:nvSpPr>
          <p:cNvPr id="587" name="Google Shape;587;p16"/>
          <p:cNvSpPr txBox="1"/>
          <p:nvPr/>
        </p:nvSpPr>
        <p:spPr>
          <a:xfrm>
            <a:off x="530300" y="2310150"/>
            <a:ext cx="33948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0064FF"/>
                </a:solidFill>
                <a:latin typeface="Barlow"/>
                <a:ea typeface="Barlow"/>
                <a:cs typeface="Barlow"/>
                <a:sym typeface="Barlow"/>
              </a:rPr>
              <a:t>A few years later…</a:t>
            </a:r>
            <a:endParaRPr b="1" i="0" sz="2800" u="none" cap="none" strike="noStrike">
              <a:solidFill>
                <a:srgbClr val="0064FF"/>
              </a:solidFill>
              <a:latin typeface="Barlow"/>
              <a:ea typeface="Barlow"/>
              <a:cs typeface="Barlow"/>
              <a:sym typeface="Barlow"/>
            </a:endParaRPr>
          </a:p>
        </p:txBody>
      </p:sp>
      <p:pic>
        <p:nvPicPr>
          <p:cNvPr id="588" name="Google Shape;588;p16"/>
          <p:cNvPicPr preferRelativeResize="0"/>
          <p:nvPr/>
        </p:nvPicPr>
        <p:blipFill rotWithShape="1">
          <a:blip r:embed="rId5">
            <a:alphaModFix/>
          </a:blip>
          <a:srcRect b="0" l="0" r="0" t="0"/>
          <a:stretch/>
        </p:blipFill>
        <p:spPr>
          <a:xfrm>
            <a:off x="4780900" y="3417646"/>
            <a:ext cx="2790845" cy="7999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500"/>
                                        <p:tgtEl>
                                          <p:spTgt spid="58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17"/>
          <p:cNvSpPr txBox="1"/>
          <p:nvPr>
            <p:ph idx="4294967295" type="title"/>
          </p:nvPr>
        </p:nvSpPr>
        <p:spPr>
          <a:xfrm>
            <a:off x="914400" y="548654"/>
            <a:ext cx="7315200" cy="1018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SzPts val="2800"/>
              <a:buNone/>
            </a:pPr>
            <a:r>
              <a:rPr b="1" lang="en">
                <a:solidFill>
                  <a:srgbClr val="0064FF"/>
                </a:solidFill>
                <a:latin typeface="Barlow"/>
                <a:ea typeface="Barlow"/>
                <a:cs typeface="Barlow"/>
                <a:sym typeface="Barlow"/>
              </a:rPr>
              <a:t>Who wins in this new LLM world?</a:t>
            </a:r>
            <a:endParaRPr b="1">
              <a:solidFill>
                <a:srgbClr val="0064FF"/>
              </a:solidFill>
              <a:latin typeface="Barlow"/>
              <a:ea typeface="Barlow"/>
              <a:cs typeface="Barlow"/>
              <a:sym typeface="Barlow"/>
            </a:endParaRPr>
          </a:p>
          <a:p>
            <a:pPr indent="0" lvl="0" marL="0" rtl="0" algn="ctr">
              <a:lnSpc>
                <a:spcPct val="115000"/>
              </a:lnSpc>
              <a:spcBef>
                <a:spcPts val="0"/>
              </a:spcBef>
              <a:spcAft>
                <a:spcPts val="0"/>
              </a:spcAft>
              <a:buSzPts val="2800"/>
              <a:buNone/>
            </a:pPr>
            <a:r>
              <a:rPr b="1" lang="en" sz="2200">
                <a:latin typeface="Barlow"/>
                <a:ea typeface="Barlow"/>
                <a:cs typeface="Barlow"/>
                <a:sym typeface="Barlow"/>
              </a:rPr>
              <a:t>Is Generative AI…</a:t>
            </a:r>
            <a:endParaRPr b="1" sz="2200">
              <a:latin typeface="Barlow"/>
              <a:ea typeface="Barlow"/>
              <a:cs typeface="Barlow"/>
              <a:sym typeface="Barlow"/>
            </a:endParaRPr>
          </a:p>
        </p:txBody>
      </p:sp>
      <p:pic>
        <p:nvPicPr>
          <p:cNvPr descr="preencoded.png" id="594" name="Google Shape;594;p17"/>
          <p:cNvPicPr preferRelativeResize="0"/>
          <p:nvPr/>
        </p:nvPicPr>
        <p:blipFill rotWithShape="1">
          <a:blip r:embed="rId3">
            <a:alphaModFix/>
          </a:blip>
          <a:srcRect b="0" l="0" r="0" t="0"/>
          <a:stretch/>
        </p:blipFill>
        <p:spPr>
          <a:xfrm>
            <a:off x="1892714" y="3083725"/>
            <a:ext cx="5278999" cy="1431975"/>
          </a:xfrm>
          <a:prstGeom prst="rect">
            <a:avLst/>
          </a:prstGeom>
          <a:noFill/>
          <a:ln>
            <a:noFill/>
          </a:ln>
        </p:spPr>
      </p:pic>
      <p:pic>
        <p:nvPicPr>
          <p:cNvPr id="595" name="Google Shape;595;p17"/>
          <p:cNvPicPr preferRelativeResize="0"/>
          <p:nvPr/>
        </p:nvPicPr>
        <p:blipFill rotWithShape="1">
          <a:blip r:embed="rId4">
            <a:alphaModFix/>
          </a:blip>
          <a:srcRect b="0" l="0" r="0" t="0"/>
          <a:stretch/>
        </p:blipFill>
        <p:spPr>
          <a:xfrm>
            <a:off x="5261483" y="1350975"/>
            <a:ext cx="1855702" cy="1732749"/>
          </a:xfrm>
          <a:prstGeom prst="rect">
            <a:avLst/>
          </a:prstGeom>
          <a:noFill/>
          <a:ln>
            <a:noFill/>
          </a:ln>
        </p:spPr>
      </p:pic>
      <p:pic>
        <p:nvPicPr>
          <p:cNvPr id="596" name="Google Shape;596;p17"/>
          <p:cNvPicPr preferRelativeResize="0"/>
          <p:nvPr/>
        </p:nvPicPr>
        <p:blipFill rotWithShape="1">
          <a:blip r:embed="rId5">
            <a:alphaModFix/>
          </a:blip>
          <a:srcRect b="0" l="0" r="0" t="0"/>
          <a:stretch/>
        </p:blipFill>
        <p:spPr>
          <a:xfrm>
            <a:off x="1949305" y="1354250"/>
            <a:ext cx="1849826" cy="1732749"/>
          </a:xfrm>
          <a:prstGeom prst="rect">
            <a:avLst/>
          </a:prstGeom>
          <a:noFill/>
          <a:ln>
            <a:noFill/>
          </a:ln>
        </p:spPr>
      </p:pic>
      <p:sp>
        <p:nvSpPr>
          <p:cNvPr id="597" name="Google Shape;597;p17"/>
          <p:cNvSpPr txBox="1"/>
          <p:nvPr>
            <p:ph idx="4294967295" type="title"/>
          </p:nvPr>
        </p:nvSpPr>
        <p:spPr>
          <a:xfrm>
            <a:off x="4270950" y="2335650"/>
            <a:ext cx="602100" cy="47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arlow"/>
                <a:ea typeface="Barlow"/>
                <a:cs typeface="Barlow"/>
                <a:sym typeface="Barlow"/>
              </a:rPr>
              <a:t>or</a:t>
            </a:r>
            <a:endParaRPr>
              <a:latin typeface="Barlow"/>
              <a:ea typeface="Barlow"/>
              <a:cs typeface="Barlow"/>
              <a:sym typeface="Barlow"/>
            </a:endParaRPr>
          </a:p>
        </p:txBody>
      </p:sp>
      <p:sp>
        <p:nvSpPr>
          <p:cNvPr id="598" name="Google Shape;598;p17"/>
          <p:cNvSpPr txBox="1"/>
          <p:nvPr>
            <p:ph idx="12"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t>‹#›</a:t>
            </a:fld>
            <a:endParaRPr sz="900"/>
          </a:p>
        </p:txBody>
      </p:sp>
      <p:pic>
        <p:nvPicPr>
          <p:cNvPr id="599" name="Google Shape;599;p17"/>
          <p:cNvPicPr preferRelativeResize="0"/>
          <p:nvPr/>
        </p:nvPicPr>
        <p:blipFill rotWithShape="1">
          <a:blip r:embed="rId6">
            <a:alphaModFix/>
          </a:blip>
          <a:srcRect b="0" l="0" r="0" t="0"/>
          <a:stretch/>
        </p:blipFill>
        <p:spPr>
          <a:xfrm>
            <a:off x="419606" y="4779605"/>
            <a:ext cx="891893" cy="1983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
                                        <p:tgtEl>
                                          <p:spTgt spid="59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18"/>
          <p:cNvSpPr/>
          <p:nvPr/>
        </p:nvSpPr>
        <p:spPr>
          <a:xfrm>
            <a:off x="4590300" y="-125"/>
            <a:ext cx="4553700" cy="5143500"/>
          </a:xfrm>
          <a:prstGeom prst="rect">
            <a:avLst/>
          </a:prstGeom>
          <a:solidFill>
            <a:srgbClr val="06060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5" name="Google Shape;605;p18"/>
          <p:cNvPicPr preferRelativeResize="0"/>
          <p:nvPr/>
        </p:nvPicPr>
        <p:blipFill rotWithShape="1">
          <a:blip r:embed="rId3">
            <a:alphaModFix/>
          </a:blip>
          <a:srcRect b="0" l="0" r="0" t="0"/>
          <a:stretch/>
        </p:blipFill>
        <p:spPr>
          <a:xfrm>
            <a:off x="740102" y="2126949"/>
            <a:ext cx="3130748" cy="889625"/>
          </a:xfrm>
          <a:prstGeom prst="rect">
            <a:avLst/>
          </a:prstGeom>
          <a:noFill/>
          <a:ln>
            <a:noFill/>
          </a:ln>
        </p:spPr>
      </p:pic>
      <p:pic>
        <p:nvPicPr>
          <p:cNvPr id="606" name="Google Shape;606;p18"/>
          <p:cNvPicPr preferRelativeResize="0"/>
          <p:nvPr/>
        </p:nvPicPr>
        <p:blipFill rotWithShape="1">
          <a:blip r:embed="rId4">
            <a:alphaModFix/>
          </a:blip>
          <a:srcRect b="0" l="0" r="0" t="0"/>
          <a:stretch/>
        </p:blipFill>
        <p:spPr>
          <a:xfrm>
            <a:off x="4833901" y="1546050"/>
            <a:ext cx="4311906" cy="2051400"/>
          </a:xfrm>
          <a:prstGeom prst="rect">
            <a:avLst/>
          </a:prstGeom>
          <a:noFill/>
          <a:ln>
            <a:noFill/>
          </a:ln>
        </p:spPr>
      </p:pic>
      <p:sp>
        <p:nvSpPr>
          <p:cNvPr id="607" name="Google Shape;607;p18"/>
          <p:cNvSpPr/>
          <p:nvPr/>
        </p:nvSpPr>
        <p:spPr>
          <a:xfrm>
            <a:off x="-9144" y="-9625"/>
            <a:ext cx="9162300" cy="45900"/>
          </a:xfrm>
          <a:prstGeom prst="rect">
            <a:avLst/>
          </a:prstGeom>
          <a:gradFill>
            <a:gsLst>
              <a:gs pos="0">
                <a:srgbClr val="0EC88F"/>
              </a:gs>
              <a:gs pos="50000">
                <a:srgbClr val="0064FF"/>
              </a:gs>
              <a:gs pos="100000">
                <a:srgbClr val="934DFC"/>
              </a:gs>
            </a:gsLst>
            <a:lin ang="0" scaled="0"/>
          </a:gradFill>
          <a:ln>
            <a:noFill/>
          </a:ln>
        </p:spPr>
        <p:txBody>
          <a:bodyPr anchorCtr="0" anchor="ctr" bIns="50800" lIns="50800" spcFirstLastPara="1" rIns="50800" wrap="square" tIns="50800">
            <a:noAutofit/>
          </a:bodyPr>
          <a:lstStyle/>
          <a:p>
            <a:pPr indent="0" lvl="0" marL="342900" marR="0" rtl="0" algn="ctr">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Gill Sans"/>
              <a:ea typeface="Gill Sans"/>
              <a:cs typeface="Gill Sans"/>
              <a:sym typeface="Gill Sans"/>
            </a:endParaRPr>
          </a:p>
        </p:txBody>
      </p:sp>
      <p:grpSp>
        <p:nvGrpSpPr>
          <p:cNvPr id="608" name="Google Shape;608;p18"/>
          <p:cNvGrpSpPr/>
          <p:nvPr/>
        </p:nvGrpSpPr>
        <p:grpSpPr>
          <a:xfrm>
            <a:off x="4310100" y="2333416"/>
            <a:ext cx="523800" cy="476700"/>
            <a:chOff x="4310100" y="2333416"/>
            <a:chExt cx="523800" cy="476700"/>
          </a:xfrm>
        </p:grpSpPr>
        <p:sp>
          <p:nvSpPr>
            <p:cNvPr id="609" name="Google Shape;609;p18"/>
            <p:cNvSpPr/>
            <p:nvPr/>
          </p:nvSpPr>
          <p:spPr>
            <a:xfrm>
              <a:off x="4310100" y="2333416"/>
              <a:ext cx="523800" cy="476700"/>
            </a:xfrm>
            <a:prstGeom prst="roundRect">
              <a:avLst>
                <a:gd fmla="val 16667" name="adj"/>
              </a:avLst>
            </a:prstGeom>
            <a:solidFill>
              <a:schemeClr val="lt1"/>
            </a:solidFill>
            <a:ln cap="flat" cmpd="sng" w="9525">
              <a:solidFill>
                <a:srgbClr val="06060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18"/>
            <p:cNvSpPr txBox="1"/>
            <p:nvPr/>
          </p:nvSpPr>
          <p:spPr>
            <a:xfrm>
              <a:off x="4374300" y="2343195"/>
              <a:ext cx="3954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600"/>
                </a:spcBef>
                <a:spcAft>
                  <a:spcPts val="0"/>
                </a:spcAft>
                <a:buClr>
                  <a:srgbClr val="000000"/>
                </a:buClr>
                <a:buSzPts val="1600"/>
                <a:buFont typeface="Arial"/>
                <a:buNone/>
              </a:pPr>
              <a:r>
                <a:rPr b="1" i="0" lang="en" sz="1600" u="none" cap="none" strike="noStrike">
                  <a:solidFill>
                    <a:srgbClr val="4D4D4D"/>
                  </a:solidFill>
                  <a:latin typeface="Barlow"/>
                  <a:ea typeface="Barlow"/>
                  <a:cs typeface="Barlow"/>
                  <a:sym typeface="Barlow"/>
                </a:rPr>
                <a:t>vs</a:t>
              </a:r>
              <a:endParaRPr b="1" i="0" sz="1600" u="none" cap="none" strike="noStrike">
                <a:solidFill>
                  <a:srgbClr val="4D4D4D"/>
                </a:solidFill>
                <a:latin typeface="Barlow"/>
                <a:ea typeface="Barlow"/>
                <a:cs typeface="Barlow"/>
                <a:sym typeface="Barlow"/>
              </a:endParaRPr>
            </a:p>
          </p:txBody>
        </p:sp>
      </p:grpSp>
      <p:sp>
        <p:nvSpPr>
          <p:cNvPr id="611" name="Google Shape;611;p18"/>
          <p:cNvSpPr txBox="1"/>
          <p:nvPr>
            <p:ph idx="4294967295"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solidFill>
                  <a:schemeClr val="lt1"/>
                </a:solidFill>
              </a:rPr>
              <a:t>‹#›</a:t>
            </a:fld>
            <a:endParaRPr sz="9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19"/>
          <p:cNvSpPr/>
          <p:nvPr/>
        </p:nvSpPr>
        <p:spPr>
          <a:xfrm>
            <a:off x="3636375" y="3333600"/>
            <a:ext cx="4868100" cy="453300"/>
          </a:xfrm>
          <a:prstGeom prst="roundRect">
            <a:avLst>
              <a:gd fmla="val 16667" name="adj"/>
            </a:avLst>
          </a:prstGeom>
          <a:solidFill>
            <a:schemeClr val="accent2"/>
          </a:solidFill>
          <a:ln cap="flat" cmpd="sng" w="9525">
            <a:solidFill>
              <a:srgbClr val="0383D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19"/>
          <p:cNvSpPr txBox="1"/>
          <p:nvPr/>
        </p:nvSpPr>
        <p:spPr>
          <a:xfrm>
            <a:off x="442575" y="2772125"/>
            <a:ext cx="2965200" cy="5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FFFFFF"/>
                </a:solidFill>
                <a:latin typeface="Barlow"/>
                <a:ea typeface="Barlow"/>
                <a:cs typeface="Barlow"/>
                <a:sym typeface="Barlow"/>
              </a:rPr>
              <a:t>Agenda</a:t>
            </a:r>
            <a:endParaRPr b="1" i="0" sz="3200" u="none" cap="none" strike="noStrike">
              <a:solidFill>
                <a:srgbClr val="FFFFFF"/>
              </a:solidFill>
              <a:latin typeface="Barlow"/>
              <a:ea typeface="Barlow"/>
              <a:cs typeface="Barlow"/>
              <a:sym typeface="Barlow"/>
            </a:endParaRPr>
          </a:p>
        </p:txBody>
      </p:sp>
      <p:sp>
        <p:nvSpPr>
          <p:cNvPr id="618" name="Google Shape;618;p19"/>
          <p:cNvSpPr txBox="1"/>
          <p:nvPr/>
        </p:nvSpPr>
        <p:spPr>
          <a:xfrm>
            <a:off x="3720550" y="1483650"/>
            <a:ext cx="5337000" cy="21762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History of NLP up to 2023</a:t>
            </a:r>
            <a:endParaRPr b="0"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NLP vs. LLMs</a:t>
            </a:r>
            <a:endParaRPr b="0"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How LLMs will evolve</a:t>
            </a:r>
            <a:endParaRPr b="0"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1" i="0" lang="en" sz="1800" u="none" cap="none" strike="noStrike">
                <a:solidFill>
                  <a:schemeClr val="lt1"/>
                </a:solidFill>
                <a:latin typeface="Barlow"/>
                <a:ea typeface="Barlow"/>
                <a:cs typeface="Barlow"/>
                <a:sym typeface="Barlow"/>
              </a:rPr>
              <a:t>How Datasaur supports NLP + LLMs</a:t>
            </a:r>
            <a:endParaRPr b="1" i="0" sz="1800" u="none" cap="none" strike="noStrike">
              <a:solidFill>
                <a:srgbClr val="FFFFFF"/>
              </a:solidFill>
              <a:latin typeface="Barlow"/>
              <a:ea typeface="Barlow"/>
              <a:cs typeface="Barlow"/>
              <a:sym typeface="Barlow"/>
            </a:endParaRPr>
          </a:p>
        </p:txBody>
      </p:sp>
      <p:sp>
        <p:nvSpPr>
          <p:cNvPr id="619" name="Google Shape;619;p19"/>
          <p:cNvSpPr/>
          <p:nvPr/>
        </p:nvSpPr>
        <p:spPr>
          <a:xfrm>
            <a:off x="532375" y="3505225"/>
            <a:ext cx="410400" cy="600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19"/>
          <p:cNvSpPr/>
          <p:nvPr/>
        </p:nvSpPr>
        <p:spPr>
          <a:xfrm>
            <a:off x="9427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19"/>
          <p:cNvSpPr/>
          <p:nvPr/>
        </p:nvSpPr>
        <p:spPr>
          <a:xfrm>
            <a:off x="13531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19"/>
          <p:cNvSpPr/>
          <p:nvPr/>
        </p:nvSpPr>
        <p:spPr>
          <a:xfrm>
            <a:off x="17635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19"/>
          <p:cNvSpPr/>
          <p:nvPr/>
        </p:nvSpPr>
        <p:spPr>
          <a:xfrm>
            <a:off x="942775" y="3505225"/>
            <a:ext cx="410400" cy="600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19"/>
          <p:cNvSpPr/>
          <p:nvPr/>
        </p:nvSpPr>
        <p:spPr>
          <a:xfrm>
            <a:off x="1353175" y="3505225"/>
            <a:ext cx="410400" cy="600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19"/>
          <p:cNvSpPr/>
          <p:nvPr/>
        </p:nvSpPr>
        <p:spPr>
          <a:xfrm>
            <a:off x="1763575" y="3505225"/>
            <a:ext cx="410400" cy="600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grpSp>
        <p:nvGrpSpPr>
          <p:cNvPr id="285" name="Google Shape;285;p2"/>
          <p:cNvGrpSpPr/>
          <p:nvPr/>
        </p:nvGrpSpPr>
        <p:grpSpPr>
          <a:xfrm>
            <a:off x="365217" y="3402655"/>
            <a:ext cx="8228060" cy="934016"/>
            <a:chOff x="365217" y="3402655"/>
            <a:chExt cx="8228060" cy="934016"/>
          </a:xfrm>
        </p:grpSpPr>
        <p:pic>
          <p:nvPicPr>
            <p:cNvPr id="286" name="Google Shape;286;p2"/>
            <p:cNvPicPr preferRelativeResize="0"/>
            <p:nvPr/>
          </p:nvPicPr>
          <p:blipFill rotWithShape="1">
            <a:blip r:embed="rId3">
              <a:alphaModFix/>
            </a:blip>
            <a:srcRect b="0" l="0" r="0" t="0"/>
            <a:stretch/>
          </p:blipFill>
          <p:spPr>
            <a:xfrm>
              <a:off x="596851" y="3839383"/>
              <a:ext cx="1684956" cy="480455"/>
            </a:xfrm>
            <a:prstGeom prst="rect">
              <a:avLst/>
            </a:prstGeom>
            <a:noFill/>
            <a:ln>
              <a:noFill/>
            </a:ln>
          </p:spPr>
        </p:pic>
        <p:pic>
          <p:nvPicPr>
            <p:cNvPr id="287" name="Google Shape;287;p2"/>
            <p:cNvPicPr preferRelativeResize="0"/>
            <p:nvPr/>
          </p:nvPicPr>
          <p:blipFill rotWithShape="1">
            <a:blip r:embed="rId4">
              <a:alphaModFix/>
            </a:blip>
            <a:srcRect b="-44410" l="0" r="0" t="-44409"/>
            <a:stretch/>
          </p:blipFill>
          <p:spPr>
            <a:xfrm>
              <a:off x="5636630" y="3974953"/>
              <a:ext cx="1004894" cy="361716"/>
            </a:xfrm>
            <a:prstGeom prst="rect">
              <a:avLst/>
            </a:prstGeom>
            <a:noFill/>
            <a:ln>
              <a:noFill/>
            </a:ln>
          </p:spPr>
        </p:pic>
        <p:pic>
          <p:nvPicPr>
            <p:cNvPr id="288" name="Google Shape;288;p2"/>
            <p:cNvPicPr preferRelativeResize="0"/>
            <p:nvPr/>
          </p:nvPicPr>
          <p:blipFill rotWithShape="1">
            <a:blip r:embed="rId5">
              <a:alphaModFix/>
            </a:blip>
            <a:srcRect b="21461" l="0" r="0" t="21473"/>
            <a:stretch/>
          </p:blipFill>
          <p:spPr>
            <a:xfrm>
              <a:off x="7137984" y="3974953"/>
              <a:ext cx="1141049" cy="361718"/>
            </a:xfrm>
            <a:prstGeom prst="rect">
              <a:avLst/>
            </a:prstGeom>
            <a:noFill/>
            <a:ln>
              <a:noFill/>
            </a:ln>
          </p:spPr>
        </p:pic>
        <p:pic>
          <p:nvPicPr>
            <p:cNvPr id="289" name="Google Shape;289;p2"/>
            <p:cNvPicPr preferRelativeResize="0"/>
            <p:nvPr/>
          </p:nvPicPr>
          <p:blipFill rotWithShape="1">
            <a:blip r:embed="rId6">
              <a:alphaModFix/>
            </a:blip>
            <a:srcRect b="28812" l="0" r="0" t="23999"/>
            <a:stretch/>
          </p:blipFill>
          <p:spPr>
            <a:xfrm>
              <a:off x="4082316" y="3930057"/>
              <a:ext cx="1141067" cy="299109"/>
            </a:xfrm>
            <a:prstGeom prst="rect">
              <a:avLst/>
            </a:prstGeom>
            <a:noFill/>
            <a:ln>
              <a:noFill/>
            </a:ln>
          </p:spPr>
        </p:pic>
        <p:sp>
          <p:nvSpPr>
            <p:cNvPr id="290" name="Google Shape;290;p2"/>
            <p:cNvSpPr txBox="1"/>
            <p:nvPr/>
          </p:nvSpPr>
          <p:spPr>
            <a:xfrm>
              <a:off x="365217" y="3402655"/>
              <a:ext cx="1552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600"/>
                <a:buFont typeface="Arial"/>
                <a:buNone/>
              </a:pPr>
              <a:r>
                <a:rPr b="1" i="0" lang="en" sz="1600" u="none" cap="none" strike="noStrike">
                  <a:solidFill>
                    <a:srgbClr val="0064FF"/>
                  </a:solidFill>
                  <a:latin typeface="Barlow"/>
                  <a:ea typeface="Barlow"/>
                  <a:cs typeface="Barlow"/>
                  <a:sym typeface="Barlow"/>
                </a:rPr>
                <a:t>Backed by</a:t>
              </a:r>
              <a:endParaRPr b="1" i="0" sz="1600" u="none" cap="none" strike="noStrike">
                <a:solidFill>
                  <a:srgbClr val="0064FF"/>
                </a:solidFill>
                <a:latin typeface="Barlow"/>
                <a:ea typeface="Barlow"/>
                <a:cs typeface="Barlow"/>
                <a:sym typeface="Barlow"/>
              </a:endParaRPr>
            </a:p>
          </p:txBody>
        </p:sp>
        <p:cxnSp>
          <p:nvCxnSpPr>
            <p:cNvPr id="291" name="Google Shape;291;p2"/>
            <p:cNvCxnSpPr/>
            <p:nvPr/>
          </p:nvCxnSpPr>
          <p:spPr>
            <a:xfrm>
              <a:off x="1543877" y="3618185"/>
              <a:ext cx="7049400" cy="0"/>
            </a:xfrm>
            <a:prstGeom prst="straightConnector1">
              <a:avLst/>
            </a:prstGeom>
            <a:solidFill>
              <a:schemeClr val="lt1"/>
            </a:solidFill>
            <a:ln cap="flat" cmpd="sng" w="12700">
              <a:solidFill>
                <a:srgbClr val="934DFC"/>
              </a:solidFill>
              <a:prstDash val="solid"/>
              <a:miter lim="0"/>
              <a:headEnd len="sm" w="sm" type="none"/>
              <a:tailEnd len="sm" w="sm" type="none"/>
            </a:ln>
          </p:spPr>
        </p:cxnSp>
        <p:sp>
          <p:nvSpPr>
            <p:cNvPr id="292" name="Google Shape;292;p2"/>
            <p:cNvSpPr txBox="1"/>
            <p:nvPr/>
          </p:nvSpPr>
          <p:spPr>
            <a:xfrm>
              <a:off x="5754375" y="3793125"/>
              <a:ext cx="1005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4D4D4D"/>
                  </a:solidFill>
                  <a:latin typeface="Barlow"/>
                  <a:ea typeface="Barlow"/>
                  <a:cs typeface="Barlow"/>
                  <a:sym typeface="Barlow"/>
                </a:rPr>
                <a:t>President of</a:t>
              </a:r>
              <a:endParaRPr b="0" i="0" sz="1200" u="none" cap="none" strike="noStrike">
                <a:solidFill>
                  <a:srgbClr val="000000"/>
                </a:solidFill>
                <a:latin typeface="Arial"/>
                <a:ea typeface="Arial"/>
                <a:cs typeface="Arial"/>
                <a:sym typeface="Arial"/>
              </a:endParaRPr>
            </a:p>
          </p:txBody>
        </p:sp>
        <p:sp>
          <p:nvSpPr>
            <p:cNvPr id="293" name="Google Shape;293;p2"/>
            <p:cNvSpPr txBox="1"/>
            <p:nvPr/>
          </p:nvSpPr>
          <p:spPr>
            <a:xfrm>
              <a:off x="7457225" y="3793125"/>
              <a:ext cx="675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4D4D4D"/>
                  </a:solidFill>
                  <a:latin typeface="Barlow"/>
                  <a:ea typeface="Barlow"/>
                  <a:cs typeface="Barlow"/>
                  <a:sym typeface="Barlow"/>
                </a:rPr>
                <a:t>CTO of</a:t>
              </a:r>
              <a:endParaRPr b="0" i="0" sz="1200" u="none" cap="none" strike="noStrike">
                <a:solidFill>
                  <a:srgbClr val="000000"/>
                </a:solidFill>
                <a:latin typeface="Arial"/>
                <a:ea typeface="Arial"/>
                <a:cs typeface="Arial"/>
                <a:sym typeface="Arial"/>
              </a:endParaRPr>
            </a:p>
          </p:txBody>
        </p:sp>
        <p:pic>
          <p:nvPicPr>
            <p:cNvPr id="294" name="Google Shape;294;p2"/>
            <p:cNvPicPr preferRelativeResize="0"/>
            <p:nvPr/>
          </p:nvPicPr>
          <p:blipFill rotWithShape="1">
            <a:blip r:embed="rId7">
              <a:alphaModFix/>
            </a:blip>
            <a:srcRect b="0" l="0" r="0" t="0"/>
            <a:stretch/>
          </p:blipFill>
          <p:spPr>
            <a:xfrm>
              <a:off x="2582498" y="3966868"/>
              <a:ext cx="1090650" cy="217407"/>
            </a:xfrm>
            <a:prstGeom prst="rect">
              <a:avLst/>
            </a:prstGeom>
            <a:noFill/>
            <a:ln>
              <a:noFill/>
            </a:ln>
          </p:spPr>
        </p:pic>
      </p:grpSp>
      <p:grpSp>
        <p:nvGrpSpPr>
          <p:cNvPr id="295" name="Google Shape;295;p2"/>
          <p:cNvGrpSpPr/>
          <p:nvPr/>
        </p:nvGrpSpPr>
        <p:grpSpPr>
          <a:xfrm>
            <a:off x="416860" y="390082"/>
            <a:ext cx="8727139" cy="2761268"/>
            <a:chOff x="416860" y="390082"/>
            <a:chExt cx="8727139" cy="2761268"/>
          </a:xfrm>
        </p:grpSpPr>
        <p:sp>
          <p:nvSpPr>
            <p:cNvPr id="296" name="Google Shape;296;p2"/>
            <p:cNvSpPr txBox="1"/>
            <p:nvPr/>
          </p:nvSpPr>
          <p:spPr>
            <a:xfrm>
              <a:off x="416860" y="390082"/>
              <a:ext cx="8269800" cy="3462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64FF"/>
                  </a:solidFill>
                  <a:latin typeface="PT Sans"/>
                  <a:ea typeface="PT Sans"/>
                  <a:cs typeface="PT Sans"/>
                  <a:sym typeface="PT Sans"/>
                </a:rPr>
                <a:t>About us</a:t>
              </a:r>
              <a:endParaRPr b="0" i="0" sz="2000" u="none" cap="none" strike="noStrike">
                <a:solidFill>
                  <a:srgbClr val="0064FF"/>
                </a:solidFill>
                <a:latin typeface="PT Sans"/>
                <a:ea typeface="PT Sans"/>
                <a:cs typeface="PT Sans"/>
                <a:sym typeface="PT Sans"/>
              </a:endParaRPr>
            </a:p>
          </p:txBody>
        </p:sp>
        <p:grpSp>
          <p:nvGrpSpPr>
            <p:cNvPr id="297" name="Google Shape;297;p2"/>
            <p:cNvGrpSpPr/>
            <p:nvPr/>
          </p:nvGrpSpPr>
          <p:grpSpPr>
            <a:xfrm>
              <a:off x="555363" y="836800"/>
              <a:ext cx="8588636" cy="384900"/>
              <a:chOff x="555363" y="836800"/>
              <a:chExt cx="8588636" cy="384900"/>
            </a:xfrm>
          </p:grpSpPr>
          <p:pic>
            <p:nvPicPr>
              <p:cNvPr id="298" name="Google Shape;298;p2"/>
              <p:cNvPicPr preferRelativeResize="0"/>
              <p:nvPr/>
            </p:nvPicPr>
            <p:blipFill rotWithShape="1">
              <a:blip r:embed="rId8">
                <a:alphaModFix/>
              </a:blip>
              <a:srcRect b="0" l="0" r="0" t="0"/>
              <a:stretch/>
            </p:blipFill>
            <p:spPr>
              <a:xfrm>
                <a:off x="555363" y="884008"/>
                <a:ext cx="295008" cy="295008"/>
              </a:xfrm>
              <a:prstGeom prst="rect">
                <a:avLst/>
              </a:prstGeom>
              <a:noFill/>
              <a:ln>
                <a:noFill/>
              </a:ln>
              <a:effectLst>
                <a:outerShdw blurRad="57150" rotWithShape="0" algn="bl">
                  <a:srgbClr val="000000">
                    <a:alpha val="17647"/>
                  </a:srgbClr>
                </a:outerShdw>
              </a:effectLst>
            </p:spPr>
          </p:pic>
          <p:sp>
            <p:nvSpPr>
              <p:cNvPr id="299" name="Google Shape;299;p2"/>
              <p:cNvSpPr txBox="1"/>
              <p:nvPr/>
            </p:nvSpPr>
            <p:spPr>
              <a:xfrm>
                <a:off x="935999" y="836800"/>
                <a:ext cx="8208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00"/>
                  <a:buFont typeface="Arial"/>
                  <a:buNone/>
                </a:pPr>
                <a:r>
                  <a:rPr b="0" i="0" lang="en" sz="1300" u="none" cap="none" strike="noStrike">
                    <a:solidFill>
                      <a:schemeClr val="dk2"/>
                    </a:solidFill>
                    <a:latin typeface="Barlow"/>
                    <a:ea typeface="Barlow"/>
                    <a:cs typeface="Barlow"/>
                    <a:sym typeface="Barlow"/>
                  </a:rPr>
                  <a:t>Second-time founder, built AI at Apple and Yahoo</a:t>
                </a:r>
                <a:endParaRPr b="0" i="0" sz="1300" u="none" cap="none" strike="noStrike">
                  <a:solidFill>
                    <a:schemeClr val="dk2"/>
                  </a:solidFill>
                  <a:latin typeface="Barlow"/>
                  <a:ea typeface="Barlow"/>
                  <a:cs typeface="Barlow"/>
                  <a:sym typeface="Barlow"/>
                </a:endParaRPr>
              </a:p>
            </p:txBody>
          </p:sp>
        </p:grpSp>
        <p:grpSp>
          <p:nvGrpSpPr>
            <p:cNvPr id="300" name="Google Shape;300;p2"/>
            <p:cNvGrpSpPr/>
            <p:nvPr/>
          </p:nvGrpSpPr>
          <p:grpSpPr>
            <a:xfrm>
              <a:off x="555363" y="1223813"/>
              <a:ext cx="8588636" cy="384900"/>
              <a:chOff x="555363" y="1223813"/>
              <a:chExt cx="8588636" cy="384900"/>
            </a:xfrm>
          </p:grpSpPr>
          <p:pic>
            <p:nvPicPr>
              <p:cNvPr id="301" name="Google Shape;301;p2"/>
              <p:cNvPicPr preferRelativeResize="0"/>
              <p:nvPr/>
            </p:nvPicPr>
            <p:blipFill rotWithShape="1">
              <a:blip r:embed="rId9">
                <a:alphaModFix/>
              </a:blip>
              <a:srcRect b="0" l="0" r="0" t="0"/>
              <a:stretch/>
            </p:blipFill>
            <p:spPr>
              <a:xfrm>
                <a:off x="555363" y="1268759"/>
                <a:ext cx="295008" cy="295008"/>
              </a:xfrm>
              <a:prstGeom prst="rect">
                <a:avLst/>
              </a:prstGeom>
              <a:noFill/>
              <a:ln>
                <a:noFill/>
              </a:ln>
              <a:effectLst>
                <a:outerShdw blurRad="57150" rotWithShape="0" algn="bl">
                  <a:srgbClr val="000000">
                    <a:alpha val="17647"/>
                  </a:srgbClr>
                </a:outerShdw>
              </a:effectLst>
            </p:spPr>
          </p:pic>
          <p:sp>
            <p:nvSpPr>
              <p:cNvPr id="302" name="Google Shape;302;p2"/>
              <p:cNvSpPr txBox="1"/>
              <p:nvPr/>
            </p:nvSpPr>
            <p:spPr>
              <a:xfrm>
                <a:off x="935999" y="1223813"/>
                <a:ext cx="8208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00"/>
                  <a:buFont typeface="Arial"/>
                  <a:buNone/>
                </a:pPr>
                <a:r>
                  <a:rPr b="0" i="0" lang="en" sz="1300" u="none" cap="none" strike="noStrike">
                    <a:solidFill>
                      <a:schemeClr val="dk2"/>
                    </a:solidFill>
                    <a:latin typeface="Barlow"/>
                    <a:ea typeface="Barlow"/>
                    <a:cs typeface="Barlow"/>
                    <a:sym typeface="Barlow"/>
                  </a:rPr>
                  <a:t>ML-assisted, semi-automated labeling</a:t>
                </a:r>
                <a:endParaRPr b="0" i="0" sz="1300" u="none" cap="none" strike="noStrike">
                  <a:solidFill>
                    <a:schemeClr val="dk2"/>
                  </a:solidFill>
                  <a:latin typeface="Barlow"/>
                  <a:ea typeface="Barlow"/>
                  <a:cs typeface="Barlow"/>
                  <a:sym typeface="Barlow"/>
                </a:endParaRPr>
              </a:p>
            </p:txBody>
          </p:sp>
        </p:grpSp>
        <p:grpSp>
          <p:nvGrpSpPr>
            <p:cNvPr id="303" name="Google Shape;303;p2"/>
            <p:cNvGrpSpPr/>
            <p:nvPr/>
          </p:nvGrpSpPr>
          <p:grpSpPr>
            <a:xfrm>
              <a:off x="555363" y="1621588"/>
              <a:ext cx="8588636" cy="384900"/>
              <a:chOff x="555363" y="1621588"/>
              <a:chExt cx="8588636" cy="384900"/>
            </a:xfrm>
          </p:grpSpPr>
          <p:pic>
            <p:nvPicPr>
              <p:cNvPr id="304" name="Google Shape;304;p2"/>
              <p:cNvPicPr preferRelativeResize="0"/>
              <p:nvPr/>
            </p:nvPicPr>
            <p:blipFill rotWithShape="1">
              <a:blip r:embed="rId10">
                <a:alphaModFix/>
              </a:blip>
              <a:srcRect b="0" l="0" r="0" t="0"/>
              <a:stretch/>
            </p:blipFill>
            <p:spPr>
              <a:xfrm>
                <a:off x="555363" y="1653503"/>
                <a:ext cx="295008" cy="295008"/>
              </a:xfrm>
              <a:prstGeom prst="rect">
                <a:avLst/>
              </a:prstGeom>
              <a:noFill/>
              <a:ln>
                <a:noFill/>
              </a:ln>
              <a:effectLst>
                <a:outerShdw blurRad="57150" rotWithShape="0" algn="bl">
                  <a:srgbClr val="000000">
                    <a:alpha val="17647"/>
                  </a:srgbClr>
                </a:outerShdw>
              </a:effectLst>
            </p:spPr>
          </p:pic>
          <p:sp>
            <p:nvSpPr>
              <p:cNvPr id="305" name="Google Shape;305;p2"/>
              <p:cNvSpPr txBox="1"/>
              <p:nvPr/>
            </p:nvSpPr>
            <p:spPr>
              <a:xfrm>
                <a:off x="935999" y="1621588"/>
                <a:ext cx="8208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00"/>
                  <a:buFont typeface="Arial"/>
                  <a:buNone/>
                </a:pPr>
                <a:r>
                  <a:rPr b="0" i="0" lang="en" sz="1300" u="none" cap="none" strike="noStrike">
                    <a:solidFill>
                      <a:schemeClr val="dk2"/>
                    </a:solidFill>
                    <a:latin typeface="Barlow"/>
                    <a:ea typeface="Barlow"/>
                    <a:cs typeface="Barlow"/>
                    <a:sym typeface="Barlow"/>
                  </a:rPr>
                  <a:t>Comprehensive all-in-one platform for labeling and workforce management</a:t>
                </a:r>
                <a:endParaRPr b="0" i="0" sz="1300" u="none" cap="none" strike="noStrike">
                  <a:solidFill>
                    <a:schemeClr val="dk2"/>
                  </a:solidFill>
                  <a:latin typeface="Barlow"/>
                  <a:ea typeface="Barlow"/>
                  <a:cs typeface="Barlow"/>
                  <a:sym typeface="Barlow"/>
                </a:endParaRPr>
              </a:p>
            </p:txBody>
          </p:sp>
        </p:grpSp>
        <p:grpSp>
          <p:nvGrpSpPr>
            <p:cNvPr id="306" name="Google Shape;306;p2"/>
            <p:cNvGrpSpPr/>
            <p:nvPr/>
          </p:nvGrpSpPr>
          <p:grpSpPr>
            <a:xfrm>
              <a:off x="555371" y="1991175"/>
              <a:ext cx="8588628" cy="384900"/>
              <a:chOff x="555371" y="1991175"/>
              <a:chExt cx="8588628" cy="384900"/>
            </a:xfrm>
          </p:grpSpPr>
          <p:pic>
            <p:nvPicPr>
              <p:cNvPr id="307" name="Google Shape;307;p2"/>
              <p:cNvPicPr preferRelativeResize="0"/>
              <p:nvPr/>
            </p:nvPicPr>
            <p:blipFill rotWithShape="1">
              <a:blip r:embed="rId11">
                <a:alphaModFix/>
              </a:blip>
              <a:srcRect b="0" l="0" r="0" t="0"/>
              <a:stretch/>
            </p:blipFill>
            <p:spPr>
              <a:xfrm>
                <a:off x="555371" y="2038217"/>
                <a:ext cx="295008" cy="295008"/>
              </a:xfrm>
              <a:prstGeom prst="rect">
                <a:avLst/>
              </a:prstGeom>
              <a:noFill/>
              <a:ln>
                <a:noFill/>
              </a:ln>
              <a:effectLst>
                <a:outerShdw blurRad="57150" rotWithShape="0" algn="bl">
                  <a:srgbClr val="000000">
                    <a:alpha val="17647"/>
                  </a:srgbClr>
                </a:outerShdw>
              </a:effectLst>
            </p:spPr>
          </p:pic>
          <p:sp>
            <p:nvSpPr>
              <p:cNvPr id="308" name="Google Shape;308;p2"/>
              <p:cNvSpPr txBox="1"/>
              <p:nvPr/>
            </p:nvSpPr>
            <p:spPr>
              <a:xfrm>
                <a:off x="935999" y="1991175"/>
                <a:ext cx="8208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00"/>
                  <a:buFont typeface="Arial"/>
                  <a:buNone/>
                </a:pPr>
                <a:r>
                  <a:rPr b="0" i="0" lang="en" sz="1300" u="none" cap="none" strike="noStrike">
                    <a:solidFill>
                      <a:schemeClr val="dk2"/>
                    </a:solidFill>
                    <a:latin typeface="Barlow"/>
                    <a:ea typeface="Barlow"/>
                    <a:cs typeface="Barlow"/>
                    <a:sym typeface="Barlow"/>
                  </a:rPr>
                  <a:t>Standalone solution or integration via API with Cloud Service Providers, consultants, system integrators</a:t>
                </a:r>
                <a:endParaRPr b="0" i="0" sz="1300" u="none" cap="none" strike="noStrike">
                  <a:solidFill>
                    <a:schemeClr val="dk2"/>
                  </a:solidFill>
                  <a:latin typeface="Barlow"/>
                  <a:ea typeface="Barlow"/>
                  <a:cs typeface="Barlow"/>
                  <a:sym typeface="Barlow"/>
                </a:endParaRPr>
              </a:p>
            </p:txBody>
          </p:sp>
        </p:grpSp>
        <p:grpSp>
          <p:nvGrpSpPr>
            <p:cNvPr id="309" name="Google Shape;309;p2"/>
            <p:cNvGrpSpPr/>
            <p:nvPr/>
          </p:nvGrpSpPr>
          <p:grpSpPr>
            <a:xfrm>
              <a:off x="555355" y="2374050"/>
              <a:ext cx="8588644" cy="384900"/>
              <a:chOff x="555355" y="2374050"/>
              <a:chExt cx="8588644" cy="384900"/>
            </a:xfrm>
          </p:grpSpPr>
          <p:pic>
            <p:nvPicPr>
              <p:cNvPr id="310" name="Google Shape;310;p2"/>
              <p:cNvPicPr preferRelativeResize="0"/>
              <p:nvPr/>
            </p:nvPicPr>
            <p:blipFill rotWithShape="1">
              <a:blip r:embed="rId12">
                <a:alphaModFix/>
              </a:blip>
              <a:srcRect b="0" l="0" r="0" t="0"/>
              <a:stretch/>
            </p:blipFill>
            <p:spPr>
              <a:xfrm>
                <a:off x="555355" y="2422947"/>
                <a:ext cx="295008" cy="295008"/>
              </a:xfrm>
              <a:prstGeom prst="rect">
                <a:avLst/>
              </a:prstGeom>
              <a:noFill/>
              <a:ln>
                <a:noFill/>
              </a:ln>
              <a:effectLst>
                <a:outerShdw blurRad="57150" rotWithShape="0" algn="bl">
                  <a:srgbClr val="000000">
                    <a:alpha val="17647"/>
                  </a:srgbClr>
                </a:outerShdw>
              </a:effectLst>
            </p:spPr>
          </p:pic>
          <p:sp>
            <p:nvSpPr>
              <p:cNvPr id="311" name="Google Shape;311;p2"/>
              <p:cNvSpPr txBox="1"/>
              <p:nvPr/>
            </p:nvSpPr>
            <p:spPr>
              <a:xfrm>
                <a:off x="935999" y="2374050"/>
                <a:ext cx="8208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00"/>
                  <a:buFont typeface="Arial"/>
                  <a:buNone/>
                </a:pPr>
                <a:r>
                  <a:rPr b="0" i="0" lang="en" sz="1300" u="none" cap="none" strike="noStrike">
                    <a:solidFill>
                      <a:schemeClr val="dk2"/>
                    </a:solidFill>
                    <a:latin typeface="Barlow"/>
                    <a:ea typeface="Barlow"/>
                    <a:cs typeface="Barlow"/>
                    <a:sym typeface="Barlow"/>
                  </a:rPr>
                  <a:t>SOC 2 Type II and HIPAA compliant</a:t>
                </a:r>
                <a:endParaRPr b="0" i="0" sz="1300" u="none" cap="none" strike="noStrike">
                  <a:solidFill>
                    <a:schemeClr val="dk2"/>
                  </a:solidFill>
                  <a:latin typeface="Barlow"/>
                  <a:ea typeface="Barlow"/>
                  <a:cs typeface="Barlow"/>
                  <a:sym typeface="Barlow"/>
                </a:endParaRPr>
              </a:p>
            </p:txBody>
          </p:sp>
        </p:grpSp>
        <p:grpSp>
          <p:nvGrpSpPr>
            <p:cNvPr id="312" name="Google Shape;312;p2"/>
            <p:cNvGrpSpPr/>
            <p:nvPr/>
          </p:nvGrpSpPr>
          <p:grpSpPr>
            <a:xfrm>
              <a:off x="555363" y="2766450"/>
              <a:ext cx="8588636" cy="384900"/>
              <a:chOff x="555363" y="2766450"/>
              <a:chExt cx="8588636" cy="384900"/>
            </a:xfrm>
          </p:grpSpPr>
          <p:pic>
            <p:nvPicPr>
              <p:cNvPr id="313" name="Google Shape;313;p2"/>
              <p:cNvPicPr preferRelativeResize="0"/>
              <p:nvPr/>
            </p:nvPicPr>
            <p:blipFill rotWithShape="1">
              <a:blip r:embed="rId13">
                <a:alphaModFix/>
              </a:blip>
              <a:srcRect b="0" l="0" r="0" t="0"/>
              <a:stretch/>
            </p:blipFill>
            <p:spPr>
              <a:xfrm>
                <a:off x="555363" y="2807664"/>
                <a:ext cx="295008" cy="295008"/>
              </a:xfrm>
              <a:prstGeom prst="rect">
                <a:avLst/>
              </a:prstGeom>
              <a:noFill/>
              <a:ln>
                <a:noFill/>
              </a:ln>
              <a:effectLst>
                <a:outerShdw blurRad="57150" rotWithShape="0" algn="bl">
                  <a:srgbClr val="000000">
                    <a:alpha val="17647"/>
                  </a:srgbClr>
                </a:outerShdw>
              </a:effectLst>
            </p:spPr>
          </p:pic>
          <p:sp>
            <p:nvSpPr>
              <p:cNvPr id="314" name="Google Shape;314;p2"/>
              <p:cNvSpPr txBox="1"/>
              <p:nvPr/>
            </p:nvSpPr>
            <p:spPr>
              <a:xfrm>
                <a:off x="935999" y="2766450"/>
                <a:ext cx="8208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00"/>
                  <a:buFont typeface="Arial"/>
                  <a:buNone/>
                </a:pPr>
                <a:r>
                  <a:rPr b="0" i="0" lang="en" sz="1300" u="none" cap="none" strike="noStrike">
                    <a:solidFill>
                      <a:schemeClr val="dk2"/>
                    </a:solidFill>
                    <a:latin typeface="Barlow"/>
                    <a:ea typeface="Barlow"/>
                    <a:cs typeface="Barlow"/>
                    <a:sym typeface="Barlow"/>
                  </a:rPr>
                  <a:t>AES-256 encryption, with option for on-prem installation</a:t>
                </a:r>
                <a:endParaRPr b="0" i="0" sz="1300" u="none" cap="none" strike="noStrike">
                  <a:solidFill>
                    <a:schemeClr val="dk2"/>
                  </a:solidFill>
                  <a:latin typeface="Barlow"/>
                  <a:ea typeface="Barlow"/>
                  <a:cs typeface="Barlow"/>
                  <a:sym typeface="Barlow"/>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grpSp>
        <p:nvGrpSpPr>
          <p:cNvPr id="630" name="Google Shape;630;p20"/>
          <p:cNvGrpSpPr/>
          <p:nvPr/>
        </p:nvGrpSpPr>
        <p:grpSpPr>
          <a:xfrm>
            <a:off x="788025" y="931300"/>
            <a:ext cx="7568100" cy="3718225"/>
            <a:chOff x="788025" y="931300"/>
            <a:chExt cx="7568100" cy="3718225"/>
          </a:xfrm>
        </p:grpSpPr>
        <p:pic>
          <p:nvPicPr>
            <p:cNvPr id="631" name="Google Shape;631;p20"/>
            <p:cNvPicPr preferRelativeResize="0"/>
            <p:nvPr/>
          </p:nvPicPr>
          <p:blipFill rotWithShape="1">
            <a:blip r:embed="rId3">
              <a:alphaModFix/>
            </a:blip>
            <a:srcRect b="7917" l="1559" r="1569" t="0"/>
            <a:stretch/>
          </p:blipFill>
          <p:spPr>
            <a:xfrm>
              <a:off x="788025" y="931300"/>
              <a:ext cx="7568100" cy="3718200"/>
            </a:xfrm>
            <a:prstGeom prst="roundRect">
              <a:avLst>
                <a:gd fmla="val 2913" name="adj"/>
              </a:avLst>
            </a:prstGeom>
            <a:noFill/>
            <a:ln>
              <a:noFill/>
            </a:ln>
            <a:effectLst>
              <a:outerShdw blurRad="171450" rotWithShape="0" algn="bl" dir="5400000" dist="47625">
                <a:schemeClr val="lt2"/>
              </a:outerShdw>
            </a:effectLst>
          </p:spPr>
        </p:pic>
        <p:sp>
          <p:nvSpPr>
            <p:cNvPr id="632" name="Google Shape;632;p20"/>
            <p:cNvSpPr/>
            <p:nvPr/>
          </p:nvSpPr>
          <p:spPr>
            <a:xfrm>
              <a:off x="1590925" y="3642725"/>
              <a:ext cx="1134300" cy="1006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3" name="Google Shape;633;p20"/>
          <p:cNvSpPr txBox="1"/>
          <p:nvPr>
            <p:ph idx="4294967295" type="title"/>
          </p:nvPr>
        </p:nvSpPr>
        <p:spPr>
          <a:xfrm>
            <a:off x="914400" y="320046"/>
            <a:ext cx="73152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2800"/>
              <a:buNone/>
            </a:pPr>
            <a:r>
              <a:rPr b="1" lang="en">
                <a:solidFill>
                  <a:srgbClr val="0064FF"/>
                </a:solidFill>
                <a:latin typeface="Barlow"/>
                <a:ea typeface="Barlow"/>
                <a:cs typeface="Barlow"/>
                <a:sym typeface="Barlow"/>
              </a:rPr>
              <a:t>Datasaur Offerings</a:t>
            </a:r>
            <a:endParaRPr b="1">
              <a:solidFill>
                <a:srgbClr val="0064FF"/>
              </a:solidFill>
              <a:latin typeface="Barlow"/>
              <a:ea typeface="Barlow"/>
              <a:cs typeface="Barlow"/>
              <a:sym typeface="Barlow"/>
            </a:endParaRPr>
          </a:p>
        </p:txBody>
      </p:sp>
      <p:pic>
        <p:nvPicPr>
          <p:cNvPr id="634" name="Google Shape;634;p20"/>
          <p:cNvPicPr preferRelativeResize="0"/>
          <p:nvPr/>
        </p:nvPicPr>
        <p:blipFill rotWithShape="1">
          <a:blip r:embed="rId4">
            <a:alphaModFix/>
          </a:blip>
          <a:srcRect b="0" l="0" r="0" t="0"/>
          <a:stretch/>
        </p:blipFill>
        <p:spPr>
          <a:xfrm>
            <a:off x="419606" y="4779605"/>
            <a:ext cx="891893" cy="198369"/>
          </a:xfrm>
          <a:prstGeom prst="rect">
            <a:avLst/>
          </a:prstGeom>
          <a:noFill/>
          <a:ln>
            <a:noFill/>
          </a:ln>
        </p:spPr>
      </p:pic>
      <p:sp>
        <p:nvSpPr>
          <p:cNvPr id="635" name="Google Shape;635;p20"/>
          <p:cNvSpPr txBox="1"/>
          <p:nvPr>
            <p:ph idx="12"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t>‹#›</a:t>
            </a:fld>
            <a:endParaRPr sz="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500"/>
                                        <p:tgtEl>
                                          <p:spTgt spid="6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21"/>
          <p:cNvSpPr txBox="1"/>
          <p:nvPr>
            <p:ph idx="4294967295" type="body"/>
          </p:nvPr>
        </p:nvSpPr>
        <p:spPr>
          <a:xfrm>
            <a:off x="255150" y="1194350"/>
            <a:ext cx="8593200" cy="23604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60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Foundation model - will you start with </a:t>
            </a:r>
            <a:r>
              <a:rPr b="1" lang="en" sz="1400">
                <a:solidFill>
                  <a:srgbClr val="4D4D4D"/>
                </a:solidFill>
                <a:latin typeface="Barlow"/>
                <a:ea typeface="Barlow"/>
                <a:cs typeface="Barlow"/>
                <a:sym typeface="Barlow"/>
              </a:rPr>
              <a:t>OpenAI</a:t>
            </a:r>
            <a:r>
              <a:rPr lang="en" sz="1400">
                <a:solidFill>
                  <a:srgbClr val="4D4D4D"/>
                </a:solidFill>
                <a:latin typeface="Barlow"/>
                <a:ea typeface="Barlow"/>
                <a:cs typeface="Barlow"/>
                <a:sym typeface="Barlow"/>
              </a:rPr>
              <a:t>, </a:t>
            </a:r>
            <a:r>
              <a:rPr b="1" lang="en" sz="1400">
                <a:solidFill>
                  <a:srgbClr val="4D4D4D"/>
                </a:solidFill>
                <a:latin typeface="Barlow"/>
                <a:ea typeface="Barlow"/>
                <a:cs typeface="Barlow"/>
                <a:sym typeface="Barlow"/>
              </a:rPr>
              <a:t>Cohere</a:t>
            </a:r>
            <a:r>
              <a:rPr lang="en" sz="1400">
                <a:solidFill>
                  <a:srgbClr val="4D4D4D"/>
                </a:solidFill>
                <a:latin typeface="Barlow"/>
                <a:ea typeface="Barlow"/>
                <a:cs typeface="Barlow"/>
                <a:sym typeface="Barlow"/>
              </a:rPr>
              <a:t>, </a:t>
            </a:r>
            <a:r>
              <a:rPr b="1" lang="en" sz="1400">
                <a:solidFill>
                  <a:srgbClr val="4D4D4D"/>
                </a:solidFill>
                <a:latin typeface="Barlow"/>
                <a:ea typeface="Barlow"/>
                <a:cs typeface="Barlow"/>
                <a:sym typeface="Barlow"/>
              </a:rPr>
              <a:t>Dolly</a:t>
            </a:r>
            <a:r>
              <a:rPr lang="en" sz="1400">
                <a:solidFill>
                  <a:srgbClr val="4D4D4D"/>
                </a:solidFill>
                <a:latin typeface="Barlow"/>
                <a:ea typeface="Barlow"/>
                <a:cs typeface="Barlow"/>
                <a:sym typeface="Barlow"/>
              </a:rPr>
              <a:t>, </a:t>
            </a:r>
            <a:r>
              <a:rPr b="1" lang="en" sz="1400">
                <a:solidFill>
                  <a:srgbClr val="4D4D4D"/>
                </a:solidFill>
                <a:latin typeface="Barlow"/>
                <a:ea typeface="Barlow"/>
                <a:cs typeface="Barlow"/>
                <a:sym typeface="Barlow"/>
              </a:rPr>
              <a:t>StableFM</a:t>
            </a:r>
            <a:r>
              <a:rPr lang="en" sz="1400">
                <a:solidFill>
                  <a:srgbClr val="4D4D4D"/>
                </a:solidFill>
                <a:latin typeface="Barlow"/>
                <a:ea typeface="Barlow"/>
                <a:cs typeface="Barlow"/>
                <a:sym typeface="Barlow"/>
              </a:rPr>
              <a:t>, </a:t>
            </a:r>
            <a:r>
              <a:rPr b="1" lang="en" sz="1400">
                <a:solidFill>
                  <a:srgbClr val="4D4D4D"/>
                </a:solidFill>
                <a:latin typeface="Barlow"/>
                <a:ea typeface="Barlow"/>
                <a:cs typeface="Barlow"/>
                <a:sym typeface="Barlow"/>
              </a:rPr>
              <a:t>HuggingFace</a:t>
            </a:r>
            <a:r>
              <a:rPr lang="en" sz="1400">
                <a:solidFill>
                  <a:srgbClr val="4D4D4D"/>
                </a:solidFill>
                <a:latin typeface="Barlow"/>
                <a:ea typeface="Barlow"/>
                <a:cs typeface="Barlow"/>
                <a:sym typeface="Barlow"/>
              </a:rPr>
              <a:t>, etc.</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Deployment options - </a:t>
            </a:r>
            <a:r>
              <a:rPr b="1" lang="en" sz="1400">
                <a:solidFill>
                  <a:srgbClr val="4D4D4D"/>
                </a:solidFill>
                <a:latin typeface="Barlow"/>
                <a:ea typeface="Barlow"/>
                <a:cs typeface="Barlow"/>
                <a:sym typeface="Barlow"/>
              </a:rPr>
              <a:t>AWS</a:t>
            </a:r>
            <a:r>
              <a:rPr lang="en" sz="1400">
                <a:solidFill>
                  <a:srgbClr val="4D4D4D"/>
                </a:solidFill>
                <a:latin typeface="Barlow"/>
                <a:ea typeface="Barlow"/>
                <a:cs typeface="Barlow"/>
                <a:sym typeface="Barlow"/>
              </a:rPr>
              <a:t>, </a:t>
            </a:r>
            <a:r>
              <a:rPr b="1" lang="en" sz="1400">
                <a:solidFill>
                  <a:srgbClr val="4D4D4D"/>
                </a:solidFill>
                <a:latin typeface="Barlow"/>
                <a:ea typeface="Barlow"/>
                <a:cs typeface="Barlow"/>
                <a:sym typeface="Barlow"/>
              </a:rPr>
              <a:t>Azure</a:t>
            </a:r>
            <a:r>
              <a:rPr lang="en" sz="1400">
                <a:solidFill>
                  <a:srgbClr val="4D4D4D"/>
                </a:solidFill>
                <a:latin typeface="Barlow"/>
                <a:ea typeface="Barlow"/>
                <a:cs typeface="Barlow"/>
                <a:sym typeface="Barlow"/>
              </a:rPr>
              <a:t>, </a:t>
            </a:r>
            <a:r>
              <a:rPr b="1" lang="en" sz="1400">
                <a:solidFill>
                  <a:srgbClr val="4D4D4D"/>
                </a:solidFill>
                <a:latin typeface="Barlow"/>
                <a:ea typeface="Barlow"/>
                <a:cs typeface="Barlow"/>
                <a:sym typeface="Barlow"/>
              </a:rPr>
              <a:t>GCP</a:t>
            </a:r>
            <a:r>
              <a:rPr lang="en" sz="1400">
                <a:solidFill>
                  <a:srgbClr val="4D4D4D"/>
                </a:solidFill>
                <a:latin typeface="Barlow"/>
                <a:ea typeface="Barlow"/>
                <a:cs typeface="Barlow"/>
                <a:sym typeface="Barlow"/>
              </a:rPr>
              <a:t>, etc.</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Data privacy - see also: </a:t>
            </a:r>
            <a:r>
              <a:rPr b="1" lang="en" sz="1400">
                <a:solidFill>
                  <a:srgbClr val="4D4D4D"/>
                </a:solidFill>
                <a:latin typeface="Barlow"/>
                <a:ea typeface="Barlow"/>
                <a:cs typeface="Barlow"/>
                <a:sym typeface="Barlow"/>
              </a:rPr>
              <a:t>HIPAA</a:t>
            </a:r>
            <a:endParaRPr b="1"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Data compliance - see also: </a:t>
            </a:r>
            <a:r>
              <a:rPr b="1" lang="en" sz="1400">
                <a:solidFill>
                  <a:srgbClr val="4D4D4D"/>
                </a:solidFill>
                <a:latin typeface="Barlow"/>
                <a:ea typeface="Barlow"/>
                <a:cs typeface="Barlow"/>
                <a:sym typeface="Barlow"/>
              </a:rPr>
              <a:t>EU regulations</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Access controls -</a:t>
            </a:r>
            <a:r>
              <a:rPr b="1" lang="en" sz="1400">
                <a:solidFill>
                  <a:srgbClr val="4D4D4D"/>
                </a:solidFill>
                <a:latin typeface="Barlow"/>
                <a:ea typeface="Barlow"/>
                <a:cs typeface="Barlow"/>
                <a:sym typeface="Barlow"/>
              </a:rPr>
              <a:t> “What was the size of that deal with Coca Cola?”</a:t>
            </a:r>
            <a:endParaRPr b="1"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What is the final product deliverable? - Will it be </a:t>
            </a:r>
            <a:r>
              <a:rPr b="1" lang="en" sz="1400">
                <a:solidFill>
                  <a:srgbClr val="4D4D4D"/>
                </a:solidFill>
                <a:latin typeface="Barlow"/>
                <a:ea typeface="Barlow"/>
                <a:cs typeface="Barlow"/>
                <a:sym typeface="Barlow"/>
              </a:rPr>
              <a:t>HITL</a:t>
            </a:r>
            <a:r>
              <a:rPr lang="en" sz="1400">
                <a:solidFill>
                  <a:srgbClr val="4D4D4D"/>
                </a:solidFill>
                <a:latin typeface="Barlow"/>
                <a:ea typeface="Barlow"/>
                <a:cs typeface="Barlow"/>
                <a:sym typeface="Barlow"/>
              </a:rPr>
              <a:t> or </a:t>
            </a:r>
            <a:r>
              <a:rPr b="1" lang="en" sz="1400">
                <a:solidFill>
                  <a:srgbClr val="4D4D4D"/>
                </a:solidFill>
                <a:latin typeface="Barlow"/>
                <a:ea typeface="Barlow"/>
                <a:cs typeface="Barlow"/>
                <a:sym typeface="Barlow"/>
              </a:rPr>
              <a:t>fully automated</a:t>
            </a:r>
            <a:r>
              <a:rPr lang="en" sz="1400">
                <a:solidFill>
                  <a:srgbClr val="4D4D4D"/>
                </a:solidFill>
                <a:latin typeface="Barlow"/>
                <a:ea typeface="Barlow"/>
                <a:cs typeface="Barlow"/>
                <a:sym typeface="Barlow"/>
              </a:rPr>
              <a:t>?</a:t>
            </a:r>
            <a:endParaRPr sz="1400">
              <a:solidFill>
                <a:srgbClr val="4D4D4D"/>
              </a:solidFill>
              <a:latin typeface="Barlow"/>
              <a:ea typeface="Barlow"/>
              <a:cs typeface="Barlow"/>
              <a:sym typeface="Barlow"/>
            </a:endParaRPr>
          </a:p>
        </p:txBody>
      </p:sp>
      <p:sp>
        <p:nvSpPr>
          <p:cNvPr id="641" name="Google Shape;641;p21"/>
          <p:cNvSpPr txBox="1"/>
          <p:nvPr>
            <p:ph idx="4294967295" type="title"/>
          </p:nvPr>
        </p:nvSpPr>
        <p:spPr>
          <a:xfrm>
            <a:off x="914400" y="320046"/>
            <a:ext cx="73152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2800"/>
              <a:buNone/>
            </a:pPr>
            <a:r>
              <a:rPr b="1" lang="en">
                <a:solidFill>
                  <a:srgbClr val="0064FF"/>
                </a:solidFill>
                <a:latin typeface="Barlow"/>
                <a:ea typeface="Barlow"/>
                <a:cs typeface="Barlow"/>
                <a:sym typeface="Barlow"/>
              </a:rPr>
              <a:t>Questions to Ask Before Starting</a:t>
            </a:r>
            <a:endParaRPr b="1">
              <a:solidFill>
                <a:srgbClr val="0064FF"/>
              </a:solidFill>
              <a:latin typeface="Barlow"/>
              <a:ea typeface="Barlow"/>
              <a:cs typeface="Barlow"/>
              <a:sym typeface="Barlow"/>
            </a:endParaRPr>
          </a:p>
        </p:txBody>
      </p:sp>
      <p:pic>
        <p:nvPicPr>
          <p:cNvPr id="642" name="Google Shape;642;p21"/>
          <p:cNvPicPr preferRelativeResize="0"/>
          <p:nvPr/>
        </p:nvPicPr>
        <p:blipFill rotWithShape="1">
          <a:blip r:embed="rId3">
            <a:alphaModFix/>
          </a:blip>
          <a:srcRect b="0" l="0" r="0" t="0"/>
          <a:stretch/>
        </p:blipFill>
        <p:spPr>
          <a:xfrm>
            <a:off x="419606" y="4779605"/>
            <a:ext cx="891893" cy="198369"/>
          </a:xfrm>
          <a:prstGeom prst="rect">
            <a:avLst/>
          </a:prstGeom>
          <a:noFill/>
          <a:ln>
            <a:noFill/>
          </a:ln>
        </p:spPr>
      </p:pic>
      <p:sp>
        <p:nvSpPr>
          <p:cNvPr id="643" name="Google Shape;643;p21"/>
          <p:cNvSpPr txBox="1"/>
          <p:nvPr>
            <p:ph idx="12"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t>‹#›</a:t>
            </a:fld>
            <a:endParaRPr sz="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0">
                                            <p:txEl>
                                              <p:pRg end="0" st="0"/>
                                            </p:txEl>
                                          </p:spTgt>
                                        </p:tgtEl>
                                        <p:attrNameLst>
                                          <p:attrName>style.visibility</p:attrName>
                                        </p:attrNameLst>
                                      </p:cBhvr>
                                      <p:to>
                                        <p:strVal val="visible"/>
                                      </p:to>
                                    </p:set>
                                    <p:animEffect filter="fade" transition="in">
                                      <p:cBhvr>
                                        <p:cTn dur="500"/>
                                        <p:tgtEl>
                                          <p:spTgt spid="64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640">
                                            <p:txEl>
                                              <p:pRg end="1" st="1"/>
                                            </p:txEl>
                                          </p:spTgt>
                                        </p:tgtEl>
                                        <p:attrNameLst>
                                          <p:attrName>style.visibility</p:attrName>
                                        </p:attrNameLst>
                                      </p:cBhvr>
                                      <p:to>
                                        <p:strVal val="visible"/>
                                      </p:to>
                                    </p:set>
                                    <p:animEffect filter="fade" transition="in">
                                      <p:cBhvr>
                                        <p:cTn dur="500"/>
                                        <p:tgtEl>
                                          <p:spTgt spid="640">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640">
                                            <p:txEl>
                                              <p:pRg end="2" st="2"/>
                                            </p:txEl>
                                          </p:spTgt>
                                        </p:tgtEl>
                                        <p:attrNameLst>
                                          <p:attrName>style.visibility</p:attrName>
                                        </p:attrNameLst>
                                      </p:cBhvr>
                                      <p:to>
                                        <p:strVal val="visible"/>
                                      </p:to>
                                    </p:set>
                                    <p:animEffect filter="fade" transition="in">
                                      <p:cBhvr>
                                        <p:cTn dur="500"/>
                                        <p:tgtEl>
                                          <p:spTgt spid="640">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640">
                                            <p:txEl>
                                              <p:pRg end="3" st="3"/>
                                            </p:txEl>
                                          </p:spTgt>
                                        </p:tgtEl>
                                        <p:attrNameLst>
                                          <p:attrName>style.visibility</p:attrName>
                                        </p:attrNameLst>
                                      </p:cBhvr>
                                      <p:to>
                                        <p:strVal val="visible"/>
                                      </p:to>
                                    </p:set>
                                    <p:animEffect filter="fade" transition="in">
                                      <p:cBhvr>
                                        <p:cTn dur="500"/>
                                        <p:tgtEl>
                                          <p:spTgt spid="640">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640">
                                            <p:txEl>
                                              <p:pRg end="4" st="4"/>
                                            </p:txEl>
                                          </p:spTgt>
                                        </p:tgtEl>
                                        <p:attrNameLst>
                                          <p:attrName>style.visibility</p:attrName>
                                        </p:attrNameLst>
                                      </p:cBhvr>
                                      <p:to>
                                        <p:strVal val="visible"/>
                                      </p:to>
                                    </p:set>
                                    <p:animEffect filter="fade" transition="in">
                                      <p:cBhvr>
                                        <p:cTn dur="500"/>
                                        <p:tgtEl>
                                          <p:spTgt spid="640">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640">
                                            <p:txEl>
                                              <p:pRg end="5" st="5"/>
                                            </p:txEl>
                                          </p:spTgt>
                                        </p:tgtEl>
                                        <p:attrNameLst>
                                          <p:attrName>style.visibility</p:attrName>
                                        </p:attrNameLst>
                                      </p:cBhvr>
                                      <p:to>
                                        <p:strVal val="visible"/>
                                      </p:to>
                                    </p:set>
                                    <p:animEffect filter="fade" transition="in">
                                      <p:cBhvr>
                                        <p:cTn dur="500"/>
                                        <p:tgtEl>
                                          <p:spTgt spid="640">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22"/>
          <p:cNvSpPr txBox="1"/>
          <p:nvPr>
            <p:ph idx="4294967295" type="body"/>
          </p:nvPr>
        </p:nvSpPr>
        <p:spPr>
          <a:xfrm>
            <a:off x="255150" y="1194350"/>
            <a:ext cx="8593200" cy="23604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60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Foundation model - </a:t>
            </a:r>
            <a:r>
              <a:rPr b="1" lang="en" sz="1400">
                <a:solidFill>
                  <a:srgbClr val="4D4D4D"/>
                </a:solidFill>
                <a:latin typeface="Barlow"/>
                <a:ea typeface="Barlow"/>
                <a:cs typeface="Barlow"/>
                <a:sym typeface="Barlow"/>
              </a:rPr>
              <a:t>open-source only</a:t>
            </a:r>
            <a:endParaRPr b="1"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Deployment options - </a:t>
            </a:r>
            <a:r>
              <a:rPr b="1" lang="en" sz="1400">
                <a:solidFill>
                  <a:srgbClr val="4D4D4D"/>
                </a:solidFill>
                <a:latin typeface="Barlow"/>
                <a:ea typeface="Barlow"/>
                <a:cs typeface="Barlow"/>
                <a:sym typeface="Barlow"/>
              </a:rPr>
              <a:t>Azure</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Data privacy - see also: </a:t>
            </a:r>
            <a:r>
              <a:rPr b="1" lang="en" sz="1400">
                <a:solidFill>
                  <a:srgbClr val="4D4D4D"/>
                </a:solidFill>
                <a:latin typeface="Barlow"/>
                <a:ea typeface="Barlow"/>
                <a:cs typeface="Barlow"/>
                <a:sym typeface="Barlow"/>
              </a:rPr>
              <a:t>can never leave our servers</a:t>
            </a:r>
            <a:endParaRPr b="1"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Data compliance - see also: </a:t>
            </a:r>
            <a:r>
              <a:rPr b="1" lang="en" sz="1400">
                <a:solidFill>
                  <a:srgbClr val="4D4D4D"/>
                </a:solidFill>
                <a:latin typeface="Barlow"/>
                <a:ea typeface="Barlow"/>
                <a:cs typeface="Barlow"/>
                <a:sym typeface="Barlow"/>
              </a:rPr>
              <a:t>client-attorney privilege</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Access controls - </a:t>
            </a:r>
            <a:r>
              <a:rPr b="1" lang="en" sz="1400">
                <a:solidFill>
                  <a:srgbClr val="4D4D4D"/>
                </a:solidFill>
                <a:latin typeface="Barlow"/>
                <a:ea typeface="Barlow"/>
                <a:cs typeface="Barlow"/>
                <a:sym typeface="Barlow"/>
              </a:rPr>
              <a:t>needs to mirror existing access controls in database</a:t>
            </a:r>
            <a:endParaRPr b="1"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What is the final product deliverable? - </a:t>
            </a:r>
            <a:r>
              <a:rPr b="1" lang="en" sz="1400">
                <a:solidFill>
                  <a:srgbClr val="4D4D4D"/>
                </a:solidFill>
                <a:latin typeface="Barlow"/>
                <a:ea typeface="Barlow"/>
                <a:cs typeface="Barlow"/>
                <a:sym typeface="Barlow"/>
              </a:rPr>
              <a:t>human-in-the-loop only</a:t>
            </a:r>
            <a:endParaRPr sz="1400">
              <a:solidFill>
                <a:srgbClr val="4D4D4D"/>
              </a:solidFill>
              <a:latin typeface="Barlow"/>
              <a:ea typeface="Barlow"/>
              <a:cs typeface="Barlow"/>
              <a:sym typeface="Barlow"/>
            </a:endParaRPr>
          </a:p>
        </p:txBody>
      </p:sp>
      <p:sp>
        <p:nvSpPr>
          <p:cNvPr id="649" name="Google Shape;649;p22"/>
          <p:cNvSpPr txBox="1"/>
          <p:nvPr>
            <p:ph idx="4294967295" type="title"/>
          </p:nvPr>
        </p:nvSpPr>
        <p:spPr>
          <a:xfrm>
            <a:off x="914400" y="320046"/>
            <a:ext cx="73152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2800"/>
              <a:buNone/>
            </a:pPr>
            <a:r>
              <a:rPr b="1" lang="en">
                <a:solidFill>
                  <a:srgbClr val="0064FF"/>
                </a:solidFill>
                <a:latin typeface="Barlow"/>
                <a:ea typeface="Barlow"/>
                <a:cs typeface="Barlow"/>
                <a:sym typeface="Barlow"/>
              </a:rPr>
              <a:t>Example</a:t>
            </a:r>
            <a:endParaRPr b="1">
              <a:solidFill>
                <a:srgbClr val="0064FF"/>
              </a:solidFill>
              <a:latin typeface="Barlow"/>
              <a:ea typeface="Barlow"/>
              <a:cs typeface="Barlow"/>
              <a:sym typeface="Barlow"/>
            </a:endParaRPr>
          </a:p>
        </p:txBody>
      </p:sp>
      <p:pic>
        <p:nvPicPr>
          <p:cNvPr id="650" name="Google Shape;650;p22"/>
          <p:cNvPicPr preferRelativeResize="0"/>
          <p:nvPr/>
        </p:nvPicPr>
        <p:blipFill rotWithShape="1">
          <a:blip r:embed="rId3">
            <a:alphaModFix/>
          </a:blip>
          <a:srcRect b="0" l="0" r="0" t="0"/>
          <a:stretch/>
        </p:blipFill>
        <p:spPr>
          <a:xfrm>
            <a:off x="419606" y="4779605"/>
            <a:ext cx="891893" cy="198369"/>
          </a:xfrm>
          <a:prstGeom prst="rect">
            <a:avLst/>
          </a:prstGeom>
          <a:noFill/>
          <a:ln>
            <a:noFill/>
          </a:ln>
        </p:spPr>
      </p:pic>
      <p:sp>
        <p:nvSpPr>
          <p:cNvPr id="651" name="Google Shape;651;p22"/>
          <p:cNvSpPr txBox="1"/>
          <p:nvPr>
            <p:ph idx="12"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t>‹#›</a:t>
            </a:fld>
            <a:endParaRPr sz="9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23"/>
          <p:cNvSpPr txBox="1"/>
          <p:nvPr>
            <p:ph idx="4294967295" type="body"/>
          </p:nvPr>
        </p:nvSpPr>
        <p:spPr>
          <a:xfrm>
            <a:off x="255150" y="1194350"/>
            <a:ext cx="8593200" cy="23604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60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Decide what product you want to build</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What do you want it to be able to answer?</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What special dataset do you want to include?</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What’s the timeline?</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What’s the budget?</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Datasaur and Trusted Partner GLAIR will provide a scoped proposal for a PoC</a:t>
            </a:r>
            <a:endParaRPr sz="1400">
              <a:solidFill>
                <a:srgbClr val="4D4D4D"/>
              </a:solidFill>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lang="en" sz="1400">
                <a:solidFill>
                  <a:srgbClr val="4D4D4D"/>
                </a:solidFill>
                <a:latin typeface="Barlow"/>
                <a:ea typeface="Barlow"/>
                <a:cs typeface="Barlow"/>
                <a:sym typeface="Barlow"/>
              </a:rPr>
              <a:t>Evaluate, rinse, repeat</a:t>
            </a:r>
            <a:endParaRPr sz="1400">
              <a:solidFill>
                <a:srgbClr val="4D4D4D"/>
              </a:solidFill>
              <a:latin typeface="Barlow"/>
              <a:ea typeface="Barlow"/>
              <a:cs typeface="Barlow"/>
              <a:sym typeface="Barlow"/>
            </a:endParaRPr>
          </a:p>
        </p:txBody>
      </p:sp>
      <p:sp>
        <p:nvSpPr>
          <p:cNvPr id="657" name="Google Shape;657;p23"/>
          <p:cNvSpPr txBox="1"/>
          <p:nvPr>
            <p:ph idx="4294967295" type="title"/>
          </p:nvPr>
        </p:nvSpPr>
        <p:spPr>
          <a:xfrm>
            <a:off x="914400" y="320046"/>
            <a:ext cx="73152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2800"/>
              <a:buNone/>
            </a:pPr>
            <a:r>
              <a:rPr b="1" lang="en">
                <a:solidFill>
                  <a:srgbClr val="0064FF"/>
                </a:solidFill>
                <a:latin typeface="Barlow"/>
                <a:ea typeface="Barlow"/>
                <a:cs typeface="Barlow"/>
                <a:sym typeface="Barlow"/>
              </a:rPr>
              <a:t>Steps to Build a Model</a:t>
            </a:r>
            <a:endParaRPr b="1">
              <a:solidFill>
                <a:srgbClr val="0064FF"/>
              </a:solidFill>
              <a:latin typeface="Barlow"/>
              <a:ea typeface="Barlow"/>
              <a:cs typeface="Barlow"/>
              <a:sym typeface="Barlow"/>
            </a:endParaRPr>
          </a:p>
        </p:txBody>
      </p:sp>
      <p:pic>
        <p:nvPicPr>
          <p:cNvPr id="658" name="Google Shape;658;p23"/>
          <p:cNvPicPr preferRelativeResize="0"/>
          <p:nvPr/>
        </p:nvPicPr>
        <p:blipFill rotWithShape="1">
          <a:blip r:embed="rId3">
            <a:alphaModFix/>
          </a:blip>
          <a:srcRect b="0" l="0" r="0" t="0"/>
          <a:stretch/>
        </p:blipFill>
        <p:spPr>
          <a:xfrm>
            <a:off x="419606" y="4779605"/>
            <a:ext cx="891893" cy="198369"/>
          </a:xfrm>
          <a:prstGeom prst="rect">
            <a:avLst/>
          </a:prstGeom>
          <a:noFill/>
          <a:ln>
            <a:noFill/>
          </a:ln>
        </p:spPr>
      </p:pic>
      <p:sp>
        <p:nvSpPr>
          <p:cNvPr id="659" name="Google Shape;659;p23"/>
          <p:cNvSpPr txBox="1"/>
          <p:nvPr>
            <p:ph idx="12"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t>‹#›</a:t>
            </a:fld>
            <a:endParaRPr sz="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24"/>
          <p:cNvPicPr preferRelativeResize="0"/>
          <p:nvPr/>
        </p:nvPicPr>
        <p:blipFill rotWithShape="1">
          <a:blip r:embed="rId3">
            <a:alphaModFix/>
          </a:blip>
          <a:srcRect b="0" l="0" r="0" t="0"/>
          <a:stretch/>
        </p:blipFill>
        <p:spPr>
          <a:xfrm>
            <a:off x="-12" y="13"/>
            <a:ext cx="9144000" cy="5143470"/>
          </a:xfrm>
          <a:prstGeom prst="rect">
            <a:avLst/>
          </a:prstGeom>
          <a:noFill/>
          <a:ln>
            <a:noFill/>
          </a:ln>
        </p:spPr>
      </p:pic>
      <p:sp>
        <p:nvSpPr>
          <p:cNvPr id="665" name="Google Shape;665;p24"/>
          <p:cNvSpPr txBox="1"/>
          <p:nvPr>
            <p:ph idx="4294967295" type="title"/>
          </p:nvPr>
        </p:nvSpPr>
        <p:spPr>
          <a:xfrm>
            <a:off x="651050" y="1825750"/>
            <a:ext cx="4809600" cy="11811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SzPts val="2800"/>
              <a:buNone/>
            </a:pPr>
            <a:r>
              <a:rPr lang="en" sz="1400">
                <a:solidFill>
                  <a:schemeClr val="lt2"/>
                </a:solidFill>
                <a:latin typeface="PT Sans"/>
                <a:ea typeface="PT Sans"/>
                <a:cs typeface="PT Sans"/>
                <a:sym typeface="PT Sans"/>
              </a:rPr>
              <a:t>Thank you.</a:t>
            </a:r>
            <a:endParaRPr sz="1400">
              <a:solidFill>
                <a:schemeClr val="lt2"/>
              </a:solidFill>
              <a:latin typeface="PT Sans"/>
              <a:ea typeface="PT Sans"/>
              <a:cs typeface="PT Sans"/>
              <a:sym typeface="PT Sans"/>
            </a:endParaRPr>
          </a:p>
        </p:txBody>
      </p:sp>
      <p:pic>
        <p:nvPicPr>
          <p:cNvPr id="666" name="Google Shape;666;p24"/>
          <p:cNvPicPr preferRelativeResize="0"/>
          <p:nvPr/>
        </p:nvPicPr>
        <p:blipFill rotWithShape="1">
          <a:blip r:embed="rId4">
            <a:alphaModFix/>
          </a:blip>
          <a:srcRect b="0" l="0" r="0" t="0"/>
          <a:stretch/>
        </p:blipFill>
        <p:spPr>
          <a:xfrm>
            <a:off x="762000" y="934906"/>
            <a:ext cx="2926326" cy="653000"/>
          </a:xfrm>
          <a:prstGeom prst="rect">
            <a:avLst/>
          </a:prstGeom>
          <a:noFill/>
          <a:ln>
            <a:noFill/>
          </a:ln>
        </p:spPr>
      </p:pic>
      <p:sp>
        <p:nvSpPr>
          <p:cNvPr id="667" name="Google Shape;667;p24"/>
          <p:cNvSpPr/>
          <p:nvPr/>
        </p:nvSpPr>
        <p:spPr>
          <a:xfrm>
            <a:off x="950" y="2897200"/>
            <a:ext cx="5196600" cy="2246400"/>
          </a:xfrm>
          <a:prstGeom prst="rect">
            <a:avLst/>
          </a:prstGeom>
          <a:gradFill>
            <a:gsLst>
              <a:gs pos="0">
                <a:srgbClr val="000000"/>
              </a:gs>
              <a:gs pos="50000">
                <a:srgbClr val="000000">
                  <a:alpha val="0"/>
                </a:srgbClr>
              </a:gs>
              <a:gs pos="100000">
                <a:srgbClr val="000000">
                  <a:alpha val="0"/>
                </a:srgbClr>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68" name="Google Shape;668;p24"/>
          <p:cNvGrpSpPr/>
          <p:nvPr/>
        </p:nvGrpSpPr>
        <p:grpSpPr>
          <a:xfrm>
            <a:off x="761999" y="3423350"/>
            <a:ext cx="3102901" cy="1118527"/>
            <a:chOff x="761999" y="3607875"/>
            <a:chExt cx="3102901" cy="1118527"/>
          </a:xfrm>
        </p:grpSpPr>
        <p:sp>
          <p:nvSpPr>
            <p:cNvPr id="669" name="Google Shape;669;p24"/>
            <p:cNvSpPr txBox="1"/>
            <p:nvPr/>
          </p:nvSpPr>
          <p:spPr>
            <a:xfrm>
              <a:off x="762000" y="3607875"/>
              <a:ext cx="3102900" cy="483300"/>
            </a:xfrm>
            <a:prstGeom prst="rect">
              <a:avLst/>
            </a:prstGeom>
            <a:noFill/>
            <a:ln>
              <a:noFill/>
            </a:ln>
            <a:effectLst>
              <a:outerShdw blurRad="214313" rotWithShape="0" algn="bl" dir="5400000" dist="19050">
                <a:srgbClr val="000000"/>
              </a:outerShdw>
            </a:effectLst>
          </p:spPr>
          <p:txBody>
            <a:bodyPr anchorCtr="0" anchor="t" bIns="0" lIns="0" spcFirstLastPara="1" rIns="0" wrap="square" tIns="0">
              <a:spAutoFit/>
            </a:bodyPr>
            <a:lstStyle/>
            <a:p>
              <a:pPr indent="0" lvl="0" marL="0" marR="0" rtl="0" algn="l">
                <a:lnSpc>
                  <a:spcPct val="115000"/>
                </a:lnSpc>
                <a:spcBef>
                  <a:spcPts val="0"/>
                </a:spcBef>
                <a:spcAft>
                  <a:spcPts val="0"/>
                </a:spcAft>
                <a:buClr>
                  <a:srgbClr val="596175"/>
                </a:buClr>
                <a:buSzPts val="1200"/>
                <a:buFont typeface="Avenir"/>
                <a:buNone/>
              </a:pPr>
              <a:r>
                <a:rPr b="1" i="0" lang="en" sz="1600" u="none" cap="none" strike="noStrike">
                  <a:solidFill>
                    <a:srgbClr val="2C6DF6"/>
                  </a:solidFill>
                  <a:latin typeface="PT Sans"/>
                  <a:ea typeface="PT Sans"/>
                  <a:cs typeface="PT Sans"/>
                  <a:sym typeface="PT Sans"/>
                </a:rPr>
                <a:t>Jansen</a:t>
              </a:r>
              <a:endParaRPr b="1" i="0" sz="1600" u="none" cap="none" strike="noStrike">
                <a:solidFill>
                  <a:srgbClr val="2C6DF6"/>
                </a:solidFill>
                <a:latin typeface="PT Sans"/>
                <a:ea typeface="PT Sans"/>
                <a:cs typeface="PT Sans"/>
                <a:sym typeface="PT Sans"/>
              </a:endParaRPr>
            </a:p>
            <a:p>
              <a:pPr indent="0" lvl="0" marL="0" marR="0" rtl="0" algn="l">
                <a:lnSpc>
                  <a:spcPct val="115000"/>
                </a:lnSpc>
                <a:spcBef>
                  <a:spcPts val="0"/>
                </a:spcBef>
                <a:spcAft>
                  <a:spcPts val="0"/>
                </a:spcAft>
                <a:buClr>
                  <a:srgbClr val="596175"/>
                </a:buClr>
                <a:buSzPts val="1200"/>
                <a:buFont typeface="Avenir"/>
                <a:buNone/>
              </a:pPr>
              <a:r>
                <a:rPr b="0" i="0" lang="en" sz="1300" u="none" cap="none" strike="noStrike">
                  <a:solidFill>
                    <a:srgbClr val="EFEFEF"/>
                  </a:solidFill>
                  <a:latin typeface="PT Sans"/>
                  <a:ea typeface="PT Sans"/>
                  <a:cs typeface="PT Sans"/>
                  <a:sym typeface="PT Sans"/>
                </a:rPr>
                <a:t>VP of Product Development of Datasaur.ai</a:t>
              </a:r>
              <a:endParaRPr b="0" i="0" sz="1300" u="none" cap="none" strike="noStrike">
                <a:solidFill>
                  <a:srgbClr val="EFEFEF"/>
                </a:solidFill>
                <a:latin typeface="PT Sans"/>
                <a:ea typeface="PT Sans"/>
                <a:cs typeface="PT Sans"/>
                <a:sym typeface="PT Sans"/>
              </a:endParaRPr>
            </a:p>
          </p:txBody>
        </p:sp>
        <p:grpSp>
          <p:nvGrpSpPr>
            <p:cNvPr id="670" name="Google Shape;670;p24"/>
            <p:cNvGrpSpPr/>
            <p:nvPr/>
          </p:nvGrpSpPr>
          <p:grpSpPr>
            <a:xfrm>
              <a:off x="761999" y="4214600"/>
              <a:ext cx="2545601" cy="223203"/>
              <a:chOff x="3853999" y="3462700"/>
              <a:chExt cx="2545601" cy="223203"/>
            </a:xfrm>
          </p:grpSpPr>
          <p:sp>
            <p:nvSpPr>
              <p:cNvPr id="671" name="Google Shape;671;p24"/>
              <p:cNvSpPr txBox="1"/>
              <p:nvPr/>
            </p:nvSpPr>
            <p:spPr>
              <a:xfrm>
                <a:off x="4149900" y="3462700"/>
                <a:ext cx="2249700" cy="223200"/>
              </a:xfrm>
              <a:prstGeom prst="rect">
                <a:avLst/>
              </a:prstGeom>
              <a:noFill/>
              <a:ln>
                <a:noFill/>
              </a:ln>
              <a:effectLst>
                <a:outerShdw blurRad="214313" rotWithShape="0" algn="bl" dir="5400000" dist="19050">
                  <a:srgbClr val="000000"/>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000"/>
                  <a:buFont typeface="Arial"/>
                  <a:buNone/>
                </a:pPr>
                <a:r>
                  <a:rPr b="0" i="0" lang="en" sz="1000" u="sng" cap="none" strike="noStrike">
                    <a:solidFill>
                      <a:schemeClr val="lt1"/>
                    </a:solidFill>
                    <a:latin typeface="PT Sans"/>
                    <a:ea typeface="PT Sans"/>
                    <a:cs typeface="PT Sans"/>
                    <a:sym typeface="PT Sans"/>
                    <a:hlinkClick r:id="rId5">
                      <a:extLst>
                        <a:ext uri="{A12FA001-AC4F-418D-AE19-62706E023703}">
                          <ahyp:hlinkClr val="tx"/>
                        </a:ext>
                      </a:extLst>
                    </a:hlinkClick>
                  </a:rPr>
                  <a:t>https://www.linkedin.com/in/jansenteh</a:t>
                </a:r>
                <a:endParaRPr b="0" i="0" sz="1000" u="none" cap="none" strike="noStrike">
                  <a:solidFill>
                    <a:schemeClr val="lt1"/>
                  </a:solidFill>
                  <a:latin typeface="PT Sans"/>
                  <a:ea typeface="PT Sans"/>
                  <a:cs typeface="PT Sans"/>
                  <a:sym typeface="PT Sans"/>
                </a:endParaRPr>
              </a:p>
            </p:txBody>
          </p:sp>
          <p:pic>
            <p:nvPicPr>
              <p:cNvPr id="672" name="Google Shape;672;p24"/>
              <p:cNvPicPr preferRelativeResize="0"/>
              <p:nvPr/>
            </p:nvPicPr>
            <p:blipFill rotWithShape="1">
              <a:blip r:embed="rId6">
                <a:alphaModFix/>
              </a:blip>
              <a:srcRect b="0" l="0" r="0" t="0"/>
              <a:stretch/>
            </p:blipFill>
            <p:spPr>
              <a:xfrm>
                <a:off x="3853999" y="3462703"/>
                <a:ext cx="223200" cy="223200"/>
              </a:xfrm>
              <a:prstGeom prst="rect">
                <a:avLst/>
              </a:prstGeom>
              <a:noFill/>
              <a:ln>
                <a:noFill/>
              </a:ln>
              <a:effectLst>
                <a:outerShdw blurRad="214313" rotWithShape="0" algn="bl" dir="5400000" dist="19050">
                  <a:srgbClr val="000000"/>
                </a:outerShdw>
              </a:effectLst>
            </p:spPr>
          </p:pic>
        </p:grpSp>
        <p:grpSp>
          <p:nvGrpSpPr>
            <p:cNvPr id="673" name="Google Shape;673;p24"/>
            <p:cNvGrpSpPr/>
            <p:nvPr/>
          </p:nvGrpSpPr>
          <p:grpSpPr>
            <a:xfrm>
              <a:off x="762000" y="4503200"/>
              <a:ext cx="2545600" cy="223202"/>
              <a:chOff x="3854000" y="3751300"/>
              <a:chExt cx="2545600" cy="223202"/>
            </a:xfrm>
          </p:grpSpPr>
          <p:sp>
            <p:nvSpPr>
              <p:cNvPr id="674" name="Google Shape;674;p24"/>
              <p:cNvSpPr txBox="1"/>
              <p:nvPr/>
            </p:nvSpPr>
            <p:spPr>
              <a:xfrm>
                <a:off x="4149900" y="3751300"/>
                <a:ext cx="2249700" cy="223200"/>
              </a:xfrm>
              <a:prstGeom prst="rect">
                <a:avLst/>
              </a:prstGeom>
              <a:noFill/>
              <a:ln>
                <a:noFill/>
              </a:ln>
              <a:effectLst>
                <a:outerShdw blurRad="214313" rotWithShape="0" algn="bl" dir="5400000" dist="19050">
                  <a:srgbClr val="000000"/>
                </a:outerShdw>
              </a:effectLst>
            </p:spPr>
            <p:txBody>
              <a:bodyPr anchorCtr="0" anchor="ctr" bIns="34275" lIns="34275" spcFirstLastPara="1" rIns="23350" wrap="square" tIns="34275">
                <a:noAutofit/>
              </a:bodyPr>
              <a:lstStyle/>
              <a:p>
                <a:pPr indent="0" lvl="0" marL="0" marR="0" rtl="0" algn="l">
                  <a:lnSpc>
                    <a:spcPct val="100000"/>
                  </a:lnSpc>
                  <a:spcBef>
                    <a:spcPts val="0"/>
                  </a:spcBef>
                  <a:spcAft>
                    <a:spcPts val="0"/>
                  </a:spcAft>
                  <a:buClr>
                    <a:srgbClr val="000000"/>
                  </a:buClr>
                  <a:buSzPts val="1000"/>
                  <a:buFont typeface="Arial"/>
                  <a:buNone/>
                </a:pPr>
                <a:r>
                  <a:rPr b="0" i="0" lang="en" sz="1000" u="sng" cap="none" strike="noStrike">
                    <a:solidFill>
                      <a:schemeClr val="lt1"/>
                    </a:solidFill>
                    <a:latin typeface="PT Sans"/>
                    <a:ea typeface="PT Sans"/>
                    <a:cs typeface="PT Sans"/>
                    <a:sym typeface="PT Sans"/>
                    <a:hlinkClick r:id="rId7">
                      <a:extLst>
                        <a:ext uri="{A12FA001-AC4F-418D-AE19-62706E023703}">
                          <ahyp:hlinkClr val="tx"/>
                        </a:ext>
                      </a:extLst>
                    </a:hlinkClick>
                  </a:rPr>
                  <a:t>jansen@datasaur.ai</a:t>
                </a:r>
                <a:endParaRPr b="0" i="0" sz="1000" u="none" cap="none" strike="noStrike">
                  <a:solidFill>
                    <a:schemeClr val="lt1"/>
                  </a:solidFill>
                  <a:latin typeface="PT Sans"/>
                  <a:ea typeface="PT Sans"/>
                  <a:cs typeface="PT Sans"/>
                  <a:sym typeface="PT Sans"/>
                </a:endParaRPr>
              </a:p>
            </p:txBody>
          </p:sp>
          <p:pic>
            <p:nvPicPr>
              <p:cNvPr id="675" name="Google Shape;675;p24"/>
              <p:cNvPicPr preferRelativeResize="0"/>
              <p:nvPr/>
            </p:nvPicPr>
            <p:blipFill rotWithShape="1">
              <a:blip r:embed="rId8">
                <a:alphaModFix/>
              </a:blip>
              <a:srcRect b="0" l="0" r="0" t="0"/>
              <a:stretch/>
            </p:blipFill>
            <p:spPr>
              <a:xfrm>
                <a:off x="3854000" y="3751302"/>
                <a:ext cx="223200" cy="223200"/>
              </a:xfrm>
              <a:prstGeom prst="rect">
                <a:avLst/>
              </a:prstGeom>
              <a:noFill/>
              <a:ln>
                <a:noFill/>
              </a:ln>
              <a:effectLst>
                <a:outerShdw blurRad="214313" rotWithShape="0" algn="bl" dir="5400000" dist="19050">
                  <a:srgbClr val="000000"/>
                </a:outerShdw>
              </a:effectLst>
            </p:spPr>
          </p:pic>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
          <p:cNvSpPr txBox="1"/>
          <p:nvPr/>
        </p:nvSpPr>
        <p:spPr>
          <a:xfrm>
            <a:off x="416860" y="390082"/>
            <a:ext cx="8269800" cy="3462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64FF"/>
                </a:solidFill>
                <a:latin typeface="PT Sans"/>
                <a:ea typeface="PT Sans"/>
                <a:cs typeface="PT Sans"/>
                <a:sym typeface="PT Sans"/>
              </a:rPr>
              <a:t>Selected Customers</a:t>
            </a:r>
            <a:endParaRPr b="0" i="0" sz="2000" u="none" cap="none" strike="noStrike">
              <a:solidFill>
                <a:srgbClr val="0064FF"/>
              </a:solidFill>
              <a:latin typeface="PT Sans"/>
              <a:ea typeface="PT Sans"/>
              <a:cs typeface="PT Sans"/>
              <a:sym typeface="PT Sans"/>
            </a:endParaRPr>
          </a:p>
        </p:txBody>
      </p:sp>
      <p:grpSp>
        <p:nvGrpSpPr>
          <p:cNvPr id="320" name="Google Shape;320;p3"/>
          <p:cNvGrpSpPr/>
          <p:nvPr/>
        </p:nvGrpSpPr>
        <p:grpSpPr>
          <a:xfrm>
            <a:off x="1248360" y="2697725"/>
            <a:ext cx="6871940" cy="958225"/>
            <a:chOff x="1248360" y="2697725"/>
            <a:chExt cx="6871940" cy="958225"/>
          </a:xfrm>
        </p:grpSpPr>
        <p:pic>
          <p:nvPicPr>
            <p:cNvPr id="321" name="Google Shape;321;p3"/>
            <p:cNvPicPr preferRelativeResize="0"/>
            <p:nvPr/>
          </p:nvPicPr>
          <p:blipFill rotWithShape="1">
            <a:blip r:embed="rId3">
              <a:alphaModFix/>
            </a:blip>
            <a:srcRect b="0" l="0" r="0" t="0"/>
            <a:stretch/>
          </p:blipFill>
          <p:spPr>
            <a:xfrm>
              <a:off x="2941125" y="2929952"/>
              <a:ext cx="1276251" cy="559422"/>
            </a:xfrm>
            <a:prstGeom prst="rect">
              <a:avLst/>
            </a:prstGeom>
            <a:noFill/>
            <a:ln>
              <a:noFill/>
            </a:ln>
          </p:spPr>
        </p:pic>
        <p:pic>
          <p:nvPicPr>
            <p:cNvPr id="322" name="Google Shape;322;p3"/>
            <p:cNvPicPr preferRelativeResize="0"/>
            <p:nvPr/>
          </p:nvPicPr>
          <p:blipFill rotWithShape="1">
            <a:blip r:embed="rId4">
              <a:alphaModFix/>
            </a:blip>
            <a:srcRect b="0" l="0" r="0" t="0"/>
            <a:stretch/>
          </p:blipFill>
          <p:spPr>
            <a:xfrm>
              <a:off x="4795260" y="3018353"/>
              <a:ext cx="1461975" cy="382625"/>
            </a:xfrm>
            <a:prstGeom prst="rect">
              <a:avLst/>
            </a:prstGeom>
            <a:noFill/>
            <a:ln>
              <a:noFill/>
            </a:ln>
          </p:spPr>
        </p:pic>
        <p:pic>
          <p:nvPicPr>
            <p:cNvPr id="323" name="Google Shape;323;p3"/>
            <p:cNvPicPr preferRelativeResize="0"/>
            <p:nvPr/>
          </p:nvPicPr>
          <p:blipFill rotWithShape="1">
            <a:blip r:embed="rId5">
              <a:alphaModFix/>
            </a:blip>
            <a:srcRect b="0" l="0" r="0" t="0"/>
            <a:stretch/>
          </p:blipFill>
          <p:spPr>
            <a:xfrm>
              <a:off x="1248360" y="2697725"/>
              <a:ext cx="958225" cy="958225"/>
            </a:xfrm>
            <a:prstGeom prst="rect">
              <a:avLst/>
            </a:prstGeom>
            <a:noFill/>
            <a:ln>
              <a:noFill/>
            </a:ln>
          </p:spPr>
        </p:pic>
        <p:pic>
          <p:nvPicPr>
            <p:cNvPr id="324" name="Google Shape;324;p3"/>
            <p:cNvPicPr preferRelativeResize="0"/>
            <p:nvPr/>
          </p:nvPicPr>
          <p:blipFill rotWithShape="1">
            <a:blip r:embed="rId6">
              <a:alphaModFix/>
            </a:blip>
            <a:srcRect b="0" l="0" r="0" t="0"/>
            <a:stretch/>
          </p:blipFill>
          <p:spPr>
            <a:xfrm>
              <a:off x="6712775" y="2862400"/>
              <a:ext cx="1407525" cy="676990"/>
            </a:xfrm>
            <a:prstGeom prst="rect">
              <a:avLst/>
            </a:prstGeom>
            <a:noFill/>
            <a:ln>
              <a:noFill/>
            </a:ln>
          </p:spPr>
        </p:pic>
      </p:grpSp>
      <p:grpSp>
        <p:nvGrpSpPr>
          <p:cNvPr id="325" name="Google Shape;325;p3"/>
          <p:cNvGrpSpPr/>
          <p:nvPr/>
        </p:nvGrpSpPr>
        <p:grpSpPr>
          <a:xfrm>
            <a:off x="1386825" y="1718638"/>
            <a:ext cx="6739550" cy="812702"/>
            <a:chOff x="1386825" y="1718638"/>
            <a:chExt cx="6739550" cy="812702"/>
          </a:xfrm>
        </p:grpSpPr>
        <p:pic>
          <p:nvPicPr>
            <p:cNvPr id="326" name="Google Shape;326;p3"/>
            <p:cNvPicPr preferRelativeResize="0"/>
            <p:nvPr/>
          </p:nvPicPr>
          <p:blipFill rotWithShape="1">
            <a:blip r:embed="rId7">
              <a:alphaModFix/>
            </a:blip>
            <a:srcRect b="0" l="0" r="0" t="0"/>
            <a:stretch/>
          </p:blipFill>
          <p:spPr>
            <a:xfrm>
              <a:off x="1386825" y="1718638"/>
              <a:ext cx="681299" cy="681299"/>
            </a:xfrm>
            <a:prstGeom prst="rect">
              <a:avLst/>
            </a:prstGeom>
            <a:noFill/>
            <a:ln>
              <a:noFill/>
            </a:ln>
          </p:spPr>
        </p:pic>
        <p:pic>
          <p:nvPicPr>
            <p:cNvPr id="327" name="Google Shape;327;p3"/>
            <p:cNvPicPr preferRelativeResize="0"/>
            <p:nvPr/>
          </p:nvPicPr>
          <p:blipFill rotWithShape="1">
            <a:blip r:embed="rId8">
              <a:alphaModFix/>
            </a:blip>
            <a:srcRect b="0" l="0" r="0" t="0"/>
            <a:stretch/>
          </p:blipFill>
          <p:spPr>
            <a:xfrm>
              <a:off x="2791518" y="1822737"/>
              <a:ext cx="1575455" cy="473100"/>
            </a:xfrm>
            <a:prstGeom prst="rect">
              <a:avLst/>
            </a:prstGeom>
            <a:noFill/>
            <a:ln>
              <a:noFill/>
            </a:ln>
          </p:spPr>
        </p:pic>
        <p:pic>
          <p:nvPicPr>
            <p:cNvPr id="328" name="Google Shape;328;p3"/>
            <p:cNvPicPr preferRelativeResize="0"/>
            <p:nvPr/>
          </p:nvPicPr>
          <p:blipFill rotWithShape="1">
            <a:blip r:embed="rId9">
              <a:alphaModFix/>
            </a:blip>
            <a:srcRect b="0" l="0" r="0" t="0"/>
            <a:stretch/>
          </p:blipFill>
          <p:spPr>
            <a:xfrm>
              <a:off x="4811925" y="1741438"/>
              <a:ext cx="1461975" cy="767537"/>
            </a:xfrm>
            <a:prstGeom prst="rect">
              <a:avLst/>
            </a:prstGeom>
            <a:noFill/>
            <a:ln>
              <a:noFill/>
            </a:ln>
          </p:spPr>
        </p:pic>
        <p:pic>
          <p:nvPicPr>
            <p:cNvPr id="329" name="Google Shape;329;p3"/>
            <p:cNvPicPr preferRelativeResize="0"/>
            <p:nvPr/>
          </p:nvPicPr>
          <p:blipFill rotWithShape="1">
            <a:blip r:embed="rId10">
              <a:alphaModFix/>
            </a:blip>
            <a:srcRect b="0" l="0" r="0" t="0"/>
            <a:stretch/>
          </p:blipFill>
          <p:spPr>
            <a:xfrm>
              <a:off x="6718851" y="1739616"/>
              <a:ext cx="1407524" cy="791724"/>
            </a:xfrm>
            <a:prstGeom prst="rect">
              <a:avLst/>
            </a:prstGeom>
            <a:noFill/>
            <a:ln>
              <a:noFill/>
            </a:ln>
          </p:spPr>
        </p:pic>
      </p:grpSp>
      <p:sp>
        <p:nvSpPr>
          <p:cNvPr id="330" name="Google Shape;330;p3"/>
          <p:cNvSpPr txBox="1"/>
          <p:nvPr/>
        </p:nvSpPr>
        <p:spPr>
          <a:xfrm>
            <a:off x="914400" y="816690"/>
            <a:ext cx="7315200" cy="6342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600"/>
              <a:buFont typeface="Arial"/>
              <a:buNone/>
            </a:pPr>
            <a:r>
              <a:rPr b="0" i="0" lang="en" sz="1600" u="none" cap="none" strike="noStrike">
                <a:solidFill>
                  <a:srgbClr val="6E7585"/>
                </a:solidFill>
                <a:latin typeface="PT Sans"/>
                <a:ea typeface="PT Sans"/>
                <a:cs typeface="PT Sans"/>
                <a:sym typeface="PT Sans"/>
              </a:rPr>
              <a:t>Our approach has been validated by companies and universities globally across healthcare, legal, fintech, eCommerce, and more.</a:t>
            </a:r>
            <a:endParaRPr b="0" i="0" sz="1600" u="none" cap="none" strike="noStrike">
              <a:solidFill>
                <a:srgbClr val="6E7585"/>
              </a:solidFill>
              <a:latin typeface="PT Sans"/>
              <a:ea typeface="PT Sans"/>
              <a:cs typeface="PT Sans"/>
              <a:sym typeface="PT Sans"/>
            </a:endParaRPr>
          </a:p>
        </p:txBody>
      </p:sp>
      <p:grpSp>
        <p:nvGrpSpPr>
          <p:cNvPr id="331" name="Google Shape;331;p3"/>
          <p:cNvGrpSpPr/>
          <p:nvPr/>
        </p:nvGrpSpPr>
        <p:grpSpPr>
          <a:xfrm>
            <a:off x="1169172" y="3756685"/>
            <a:ext cx="6951129" cy="822367"/>
            <a:chOff x="1169172" y="3756685"/>
            <a:chExt cx="6951129" cy="822367"/>
          </a:xfrm>
        </p:grpSpPr>
        <p:pic>
          <p:nvPicPr>
            <p:cNvPr id="332" name="Google Shape;332;p3"/>
            <p:cNvPicPr preferRelativeResize="0"/>
            <p:nvPr/>
          </p:nvPicPr>
          <p:blipFill rotWithShape="1">
            <a:blip r:embed="rId11">
              <a:alphaModFix/>
            </a:blip>
            <a:srcRect b="0" l="0" r="0" t="0"/>
            <a:stretch/>
          </p:blipFill>
          <p:spPr>
            <a:xfrm>
              <a:off x="2941125" y="3756685"/>
              <a:ext cx="1461975" cy="822367"/>
            </a:xfrm>
            <a:prstGeom prst="rect">
              <a:avLst/>
            </a:prstGeom>
            <a:noFill/>
            <a:ln>
              <a:noFill/>
            </a:ln>
          </p:spPr>
        </p:pic>
        <p:pic>
          <p:nvPicPr>
            <p:cNvPr id="333" name="Google Shape;333;p3"/>
            <p:cNvPicPr preferRelativeResize="0"/>
            <p:nvPr/>
          </p:nvPicPr>
          <p:blipFill rotWithShape="1">
            <a:blip r:embed="rId12">
              <a:alphaModFix/>
            </a:blip>
            <a:srcRect b="0" l="0" r="0" t="0"/>
            <a:stretch/>
          </p:blipFill>
          <p:spPr>
            <a:xfrm>
              <a:off x="1169172" y="3953749"/>
              <a:ext cx="1116604" cy="362650"/>
            </a:xfrm>
            <a:prstGeom prst="rect">
              <a:avLst/>
            </a:prstGeom>
            <a:noFill/>
            <a:ln>
              <a:noFill/>
            </a:ln>
          </p:spPr>
        </p:pic>
        <p:pic>
          <p:nvPicPr>
            <p:cNvPr id="334" name="Google Shape;334;p3"/>
            <p:cNvPicPr preferRelativeResize="0"/>
            <p:nvPr/>
          </p:nvPicPr>
          <p:blipFill rotWithShape="1">
            <a:blip r:embed="rId13">
              <a:alphaModFix/>
            </a:blip>
            <a:srcRect b="18234" l="0" r="0" t="21265"/>
            <a:stretch/>
          </p:blipFill>
          <p:spPr>
            <a:xfrm>
              <a:off x="6712775" y="3931325"/>
              <a:ext cx="1407526" cy="473100"/>
            </a:xfrm>
            <a:prstGeom prst="rect">
              <a:avLst/>
            </a:prstGeom>
            <a:noFill/>
            <a:ln>
              <a:noFill/>
            </a:ln>
          </p:spPr>
        </p:pic>
        <p:pic>
          <p:nvPicPr>
            <p:cNvPr id="335" name="Google Shape;335;p3"/>
            <p:cNvPicPr preferRelativeResize="0"/>
            <p:nvPr/>
          </p:nvPicPr>
          <p:blipFill rotWithShape="1">
            <a:blip r:embed="rId14">
              <a:alphaModFix/>
            </a:blip>
            <a:srcRect b="0" l="0" r="0" t="0"/>
            <a:stretch/>
          </p:blipFill>
          <p:spPr>
            <a:xfrm>
              <a:off x="4604327" y="3793175"/>
              <a:ext cx="1843813" cy="7494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
          <p:cNvSpPr/>
          <p:nvPr/>
        </p:nvSpPr>
        <p:spPr>
          <a:xfrm>
            <a:off x="3636375" y="1666903"/>
            <a:ext cx="4868100" cy="453300"/>
          </a:xfrm>
          <a:prstGeom prst="roundRect">
            <a:avLst>
              <a:gd fmla="val 16667" name="adj"/>
            </a:avLst>
          </a:prstGeom>
          <a:solidFill>
            <a:schemeClr val="accent2"/>
          </a:solidFill>
          <a:ln cap="flat" cmpd="sng" w="9525">
            <a:solidFill>
              <a:srgbClr val="0383D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4"/>
          <p:cNvSpPr txBox="1"/>
          <p:nvPr/>
        </p:nvSpPr>
        <p:spPr>
          <a:xfrm>
            <a:off x="442575" y="2772125"/>
            <a:ext cx="2965200" cy="5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FFFFFF"/>
                </a:solidFill>
                <a:latin typeface="Barlow"/>
                <a:ea typeface="Barlow"/>
                <a:cs typeface="Barlow"/>
                <a:sym typeface="Barlow"/>
              </a:rPr>
              <a:t>Agenda</a:t>
            </a:r>
            <a:endParaRPr b="1" i="0" sz="3200" u="none" cap="none" strike="noStrike">
              <a:solidFill>
                <a:srgbClr val="FFFFFF"/>
              </a:solidFill>
              <a:latin typeface="Barlow"/>
              <a:ea typeface="Barlow"/>
              <a:cs typeface="Barlow"/>
              <a:sym typeface="Barlow"/>
            </a:endParaRPr>
          </a:p>
        </p:txBody>
      </p:sp>
      <p:sp>
        <p:nvSpPr>
          <p:cNvPr id="342" name="Google Shape;342;p4"/>
          <p:cNvSpPr txBox="1"/>
          <p:nvPr/>
        </p:nvSpPr>
        <p:spPr>
          <a:xfrm>
            <a:off x="3720550" y="1483650"/>
            <a:ext cx="5337000" cy="21762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200000"/>
              </a:lnSpc>
              <a:spcBef>
                <a:spcPts val="0"/>
              </a:spcBef>
              <a:spcAft>
                <a:spcPts val="0"/>
              </a:spcAft>
              <a:buClr>
                <a:schemeClr val="lt1"/>
              </a:buClr>
              <a:buSzPts val="1800"/>
              <a:buFont typeface="Barlow"/>
              <a:buAutoNum type="arabicPeriod"/>
            </a:pPr>
            <a:r>
              <a:rPr b="1" i="0" lang="en" sz="1800" u="none" cap="none" strike="noStrike">
                <a:solidFill>
                  <a:schemeClr val="lt1"/>
                </a:solidFill>
                <a:latin typeface="Barlow"/>
                <a:ea typeface="Barlow"/>
                <a:cs typeface="Barlow"/>
                <a:sym typeface="Barlow"/>
              </a:rPr>
              <a:t>History of NLP up to 2023</a:t>
            </a:r>
            <a:endParaRPr b="1"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NLP vs. LLMs</a:t>
            </a:r>
            <a:endParaRPr b="0"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How LLMs will evolve</a:t>
            </a:r>
            <a:endParaRPr b="0"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How Datasaur supports NLP + LLMs</a:t>
            </a:r>
            <a:endParaRPr b="0" i="0" sz="1800" u="none" cap="none" strike="noStrike">
              <a:solidFill>
                <a:srgbClr val="FFFFFF"/>
              </a:solidFill>
              <a:latin typeface="Barlow"/>
              <a:ea typeface="Barlow"/>
              <a:cs typeface="Barlow"/>
              <a:sym typeface="Barlow"/>
            </a:endParaRPr>
          </a:p>
        </p:txBody>
      </p:sp>
      <p:sp>
        <p:nvSpPr>
          <p:cNvPr id="343" name="Google Shape;343;p4"/>
          <p:cNvSpPr/>
          <p:nvPr/>
        </p:nvSpPr>
        <p:spPr>
          <a:xfrm>
            <a:off x="532375" y="3505225"/>
            <a:ext cx="410400" cy="600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4"/>
          <p:cNvSpPr/>
          <p:nvPr/>
        </p:nvSpPr>
        <p:spPr>
          <a:xfrm>
            <a:off x="9427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4"/>
          <p:cNvSpPr/>
          <p:nvPr/>
        </p:nvSpPr>
        <p:spPr>
          <a:xfrm>
            <a:off x="13531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4"/>
          <p:cNvSpPr/>
          <p:nvPr/>
        </p:nvSpPr>
        <p:spPr>
          <a:xfrm>
            <a:off x="17635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5"/>
          <p:cNvSpPr/>
          <p:nvPr/>
        </p:nvSpPr>
        <p:spPr>
          <a:xfrm>
            <a:off x="0" y="0"/>
            <a:ext cx="3616200" cy="45630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2" name="Google Shape;352;p5"/>
          <p:cNvGrpSpPr/>
          <p:nvPr/>
        </p:nvGrpSpPr>
        <p:grpSpPr>
          <a:xfrm>
            <a:off x="67700" y="833025"/>
            <a:ext cx="3376950" cy="3256450"/>
            <a:chOff x="67700" y="833025"/>
            <a:chExt cx="3376950" cy="3256450"/>
          </a:xfrm>
        </p:grpSpPr>
        <p:pic>
          <p:nvPicPr>
            <p:cNvPr id="353" name="Google Shape;353;p5"/>
            <p:cNvPicPr preferRelativeResize="0"/>
            <p:nvPr/>
          </p:nvPicPr>
          <p:blipFill rotWithShape="1">
            <a:blip r:embed="rId3">
              <a:alphaModFix/>
            </a:blip>
            <a:srcRect b="0" l="0" r="0" t="0"/>
            <a:stretch/>
          </p:blipFill>
          <p:spPr>
            <a:xfrm>
              <a:off x="125325" y="833025"/>
              <a:ext cx="3319325" cy="2867876"/>
            </a:xfrm>
            <a:prstGeom prst="rect">
              <a:avLst/>
            </a:prstGeom>
            <a:noFill/>
            <a:ln>
              <a:noFill/>
            </a:ln>
          </p:spPr>
        </p:pic>
        <p:sp>
          <p:nvSpPr>
            <p:cNvPr id="354" name="Google Shape;354;p5"/>
            <p:cNvSpPr txBox="1"/>
            <p:nvPr/>
          </p:nvSpPr>
          <p:spPr>
            <a:xfrm>
              <a:off x="67700" y="3812575"/>
              <a:ext cx="29976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1" lang="en" sz="600" u="none" cap="none" strike="noStrike">
                  <a:solidFill>
                    <a:srgbClr val="A3A3A3"/>
                  </a:solidFill>
                  <a:latin typeface="Inter"/>
                  <a:ea typeface="Inter"/>
                  <a:cs typeface="Inter"/>
                  <a:sym typeface="Inter"/>
                </a:rPr>
                <a:t>Courtesy: Ylli Bajraktari, CEO of the Special Competitive Studies Project</a:t>
              </a:r>
              <a:endParaRPr b="0" i="0" sz="600" u="none" cap="none" strike="noStrike">
                <a:solidFill>
                  <a:srgbClr val="A3A3A3"/>
                </a:solidFill>
                <a:latin typeface="Arial"/>
                <a:ea typeface="Arial"/>
                <a:cs typeface="Arial"/>
                <a:sym typeface="Arial"/>
              </a:endParaRPr>
            </a:p>
          </p:txBody>
        </p:sp>
      </p:grpSp>
      <p:sp>
        <p:nvSpPr>
          <p:cNvPr id="355" name="Google Shape;355;p5"/>
          <p:cNvSpPr txBox="1"/>
          <p:nvPr>
            <p:ph idx="4294967295" type="title"/>
          </p:nvPr>
        </p:nvSpPr>
        <p:spPr>
          <a:xfrm>
            <a:off x="4080650" y="1988488"/>
            <a:ext cx="4491300" cy="832800"/>
          </a:xfrm>
          <a:prstGeom prst="rect">
            <a:avLst/>
          </a:prstGeom>
          <a:noFill/>
          <a:ln>
            <a:noFill/>
          </a:ln>
        </p:spPr>
        <p:txBody>
          <a:bodyPr anchorCtr="0" anchor="t" bIns="19050" lIns="19050" spcFirstLastPara="1" rIns="19050" wrap="square" tIns="19050">
            <a:spAutoFit/>
          </a:bodyPr>
          <a:lstStyle/>
          <a:p>
            <a:pPr indent="-117475" lvl="0" marL="117475" rtl="0" algn="ctr">
              <a:lnSpc>
                <a:spcPct val="115000"/>
              </a:lnSpc>
              <a:spcBef>
                <a:spcPts val="0"/>
              </a:spcBef>
              <a:spcAft>
                <a:spcPts val="0"/>
              </a:spcAft>
              <a:buSzPts val="1400"/>
              <a:buNone/>
            </a:pPr>
            <a:r>
              <a:rPr lang="en" sz="2400">
                <a:latin typeface="PT Sans"/>
                <a:ea typeface="PT Sans"/>
                <a:cs typeface="PT Sans"/>
                <a:sym typeface="PT Sans"/>
              </a:rPr>
              <a:t>“THE </a:t>
            </a:r>
            <a:r>
              <a:rPr b="1" lang="en" sz="2400">
                <a:latin typeface="PT Sans"/>
                <a:ea typeface="PT Sans"/>
                <a:cs typeface="PT Sans"/>
                <a:sym typeface="PT Sans"/>
              </a:rPr>
              <a:t>BIG BREAKTHROUGHS </a:t>
            </a:r>
            <a:r>
              <a:rPr lang="en" sz="2400">
                <a:latin typeface="PT Sans"/>
                <a:ea typeface="PT Sans"/>
                <a:cs typeface="PT Sans"/>
                <a:sym typeface="PT Sans"/>
              </a:rPr>
              <a:t>IN AI WILL BE ABOUT LANGUAGE.”</a:t>
            </a:r>
            <a:endParaRPr sz="2400">
              <a:latin typeface="PT Sans"/>
              <a:ea typeface="PT Sans"/>
              <a:cs typeface="PT Sans"/>
              <a:sym typeface="PT Sans"/>
            </a:endParaRPr>
          </a:p>
        </p:txBody>
      </p:sp>
      <p:sp>
        <p:nvSpPr>
          <p:cNvPr id="356" name="Google Shape;356;p5"/>
          <p:cNvSpPr txBox="1"/>
          <p:nvPr/>
        </p:nvSpPr>
        <p:spPr>
          <a:xfrm>
            <a:off x="4827500" y="2946838"/>
            <a:ext cx="2997600" cy="338700"/>
          </a:xfrm>
          <a:prstGeom prst="rect">
            <a:avLst/>
          </a:prstGeom>
          <a:noFill/>
          <a:ln>
            <a:noFill/>
          </a:ln>
        </p:spPr>
        <p:txBody>
          <a:bodyPr anchorCtr="0" anchor="ctr"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0" i="0" lang="en" sz="1000" u="none" cap="none" strike="noStrike">
                <a:solidFill>
                  <a:schemeClr val="dk1"/>
                </a:solidFill>
                <a:latin typeface="Barlow"/>
                <a:ea typeface="Barlow"/>
                <a:cs typeface="Barlow"/>
                <a:sym typeface="Barlow"/>
              </a:rPr>
              <a:t>Harvard Business Review, 2020</a:t>
            </a:r>
            <a:endParaRPr b="0" i="0" sz="1000" u="none" cap="none" strike="noStrike">
              <a:solidFill>
                <a:schemeClr val="dk1"/>
              </a:solidFill>
              <a:latin typeface="Barlow"/>
              <a:ea typeface="Barlow"/>
              <a:cs typeface="Barlow"/>
              <a:sym typeface="Barlow"/>
            </a:endParaRPr>
          </a:p>
        </p:txBody>
      </p:sp>
      <p:sp>
        <p:nvSpPr>
          <p:cNvPr id="357" name="Google Shape;357;p5"/>
          <p:cNvSpPr txBox="1"/>
          <p:nvPr>
            <p:ph idx="12" type="sldNum"/>
          </p:nvPr>
        </p:nvSpPr>
        <p:spPr>
          <a:xfrm>
            <a:off x="8263434" y="4714126"/>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900"/>
              <a:buNone/>
            </a:pPr>
            <a:fld id="{00000000-1234-1234-1234-123412341234}" type="slidenum">
              <a:rPr lang="en" sz="900"/>
              <a:t>‹#›</a:t>
            </a:fld>
            <a:endParaRPr sz="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5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
          <p:cNvSpPr txBox="1"/>
          <p:nvPr>
            <p:ph idx="4294967295" type="body"/>
          </p:nvPr>
        </p:nvSpPr>
        <p:spPr>
          <a:xfrm>
            <a:off x="3872700" y="838200"/>
            <a:ext cx="5143500" cy="33963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600"/>
              </a:spcBef>
              <a:spcAft>
                <a:spcPts val="0"/>
              </a:spcAft>
              <a:buClr>
                <a:srgbClr val="0064FF"/>
              </a:buClr>
              <a:buSzPts val="1400"/>
              <a:buFont typeface="Barlow"/>
              <a:buAutoNum type="arabicPeriod"/>
            </a:pPr>
            <a:r>
              <a:rPr b="1" lang="en" sz="1400">
                <a:latin typeface="Barlow"/>
                <a:ea typeface="Barlow"/>
                <a:cs typeface="Barlow"/>
                <a:sym typeface="Barlow"/>
              </a:rPr>
              <a:t>Legal</a:t>
            </a:r>
            <a:r>
              <a:rPr lang="en" sz="1400">
                <a:latin typeface="Barlow"/>
                <a:ea typeface="Barlow"/>
                <a:cs typeface="Barlow"/>
                <a:sym typeface="Barlow"/>
              </a:rPr>
              <a:t> - eDiscovery, contract analysis</a:t>
            </a:r>
            <a:endParaRPr sz="1400">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b="1" lang="en" sz="1400">
                <a:latin typeface="Barlow"/>
                <a:ea typeface="Barlow"/>
                <a:cs typeface="Barlow"/>
                <a:sym typeface="Barlow"/>
              </a:rPr>
              <a:t>Medical</a:t>
            </a:r>
            <a:r>
              <a:rPr lang="en" sz="1400">
                <a:latin typeface="Barlow"/>
                <a:ea typeface="Barlow"/>
                <a:cs typeface="Barlow"/>
                <a:sym typeface="Barlow"/>
              </a:rPr>
              <a:t> - Real World Evidence and clinical entity matching</a:t>
            </a:r>
            <a:endParaRPr sz="1400">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b="1" lang="en" sz="1400">
                <a:latin typeface="Barlow"/>
                <a:ea typeface="Barlow"/>
                <a:cs typeface="Barlow"/>
                <a:sym typeface="Barlow"/>
              </a:rPr>
              <a:t>eCommerce</a:t>
            </a:r>
            <a:r>
              <a:rPr lang="en" sz="1400">
                <a:latin typeface="Barlow"/>
                <a:ea typeface="Barlow"/>
                <a:cs typeface="Barlow"/>
                <a:sym typeface="Barlow"/>
              </a:rPr>
              <a:t> - Product review search/indexing</a:t>
            </a:r>
            <a:endParaRPr sz="1400">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b="1" lang="en" sz="1400">
                <a:latin typeface="Barlow"/>
                <a:ea typeface="Barlow"/>
                <a:cs typeface="Barlow"/>
                <a:sym typeface="Barlow"/>
              </a:rPr>
              <a:t>BFSI</a:t>
            </a:r>
            <a:r>
              <a:rPr lang="en" sz="1400">
                <a:latin typeface="Barlow"/>
                <a:ea typeface="Barlow"/>
                <a:cs typeface="Barlow"/>
                <a:sym typeface="Barlow"/>
              </a:rPr>
              <a:t> - Financial document data extraction</a:t>
            </a:r>
            <a:endParaRPr sz="1400">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b="1" lang="en" sz="1400">
                <a:latin typeface="Barlow"/>
                <a:ea typeface="Barlow"/>
                <a:cs typeface="Barlow"/>
                <a:sym typeface="Barlow"/>
              </a:rPr>
              <a:t>Content moderation</a:t>
            </a:r>
            <a:r>
              <a:rPr lang="en" sz="1400">
                <a:latin typeface="Barlow"/>
                <a:ea typeface="Barlow"/>
                <a:cs typeface="Barlow"/>
                <a:sym typeface="Barlow"/>
              </a:rPr>
              <a:t>/toxicity detection</a:t>
            </a:r>
            <a:endParaRPr sz="1400">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b="1" lang="en" sz="1400">
                <a:latin typeface="Barlow"/>
                <a:ea typeface="Barlow"/>
                <a:cs typeface="Barlow"/>
                <a:sym typeface="Barlow"/>
              </a:rPr>
              <a:t>Customer service/chatbots</a:t>
            </a:r>
            <a:endParaRPr b="1" sz="1400">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b="1" lang="en" sz="1400">
                <a:latin typeface="Barlow"/>
                <a:ea typeface="Barlow"/>
                <a:cs typeface="Barlow"/>
                <a:sym typeface="Barlow"/>
              </a:rPr>
              <a:t>Voice assistants</a:t>
            </a:r>
            <a:endParaRPr b="1" sz="1400">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b="1" lang="en" sz="1400">
                <a:latin typeface="Barlow"/>
                <a:ea typeface="Barlow"/>
                <a:cs typeface="Barlow"/>
                <a:sym typeface="Barlow"/>
              </a:rPr>
              <a:t>Receipt invoice and understanding</a:t>
            </a:r>
            <a:endParaRPr b="1" sz="1400">
              <a:latin typeface="Barlow"/>
              <a:ea typeface="Barlow"/>
              <a:cs typeface="Barlow"/>
              <a:sym typeface="Barlow"/>
            </a:endParaRPr>
          </a:p>
          <a:p>
            <a:pPr indent="-317500" lvl="0" marL="457200" rtl="0" algn="l">
              <a:lnSpc>
                <a:spcPct val="150000"/>
              </a:lnSpc>
              <a:spcBef>
                <a:spcPts val="0"/>
              </a:spcBef>
              <a:spcAft>
                <a:spcPts val="0"/>
              </a:spcAft>
              <a:buClr>
                <a:srgbClr val="0064FF"/>
              </a:buClr>
              <a:buSzPts val="1400"/>
              <a:buFont typeface="Barlow"/>
              <a:buAutoNum type="arabicPeriod"/>
            </a:pPr>
            <a:r>
              <a:rPr b="1" lang="en" sz="1400">
                <a:latin typeface="Barlow"/>
                <a:ea typeface="Barlow"/>
                <a:cs typeface="Barlow"/>
                <a:sym typeface="Barlow"/>
              </a:rPr>
              <a:t>Online conferencing</a:t>
            </a:r>
            <a:r>
              <a:rPr lang="en" sz="1400">
                <a:latin typeface="Barlow"/>
                <a:ea typeface="Barlow"/>
                <a:cs typeface="Barlow"/>
                <a:sym typeface="Barlow"/>
              </a:rPr>
              <a:t> - call transcription/understanding</a:t>
            </a:r>
            <a:endParaRPr sz="1400">
              <a:latin typeface="Barlow"/>
              <a:ea typeface="Barlow"/>
              <a:cs typeface="Barlow"/>
              <a:sym typeface="Barlow"/>
            </a:endParaRPr>
          </a:p>
        </p:txBody>
      </p:sp>
      <p:sp>
        <p:nvSpPr>
          <p:cNvPr id="363" name="Google Shape;363;p6"/>
          <p:cNvSpPr txBox="1"/>
          <p:nvPr/>
        </p:nvSpPr>
        <p:spPr>
          <a:xfrm>
            <a:off x="3872700" y="390075"/>
            <a:ext cx="5143500" cy="3462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64FF"/>
                </a:solidFill>
                <a:latin typeface="PT Sans"/>
                <a:ea typeface="PT Sans"/>
                <a:cs typeface="PT Sans"/>
                <a:sym typeface="PT Sans"/>
              </a:rPr>
              <a:t>NLP Use Cases</a:t>
            </a:r>
            <a:endParaRPr b="0" i="0" sz="2000" u="none" cap="none" strike="noStrike">
              <a:solidFill>
                <a:srgbClr val="0064FF"/>
              </a:solidFill>
              <a:latin typeface="PT Sans"/>
              <a:ea typeface="PT Sans"/>
              <a:cs typeface="PT Sans"/>
              <a:sym typeface="PT Sans"/>
            </a:endParaRPr>
          </a:p>
        </p:txBody>
      </p:sp>
      <p:pic>
        <p:nvPicPr>
          <p:cNvPr id="364" name="Google Shape;364;p6"/>
          <p:cNvPicPr preferRelativeResize="0"/>
          <p:nvPr/>
        </p:nvPicPr>
        <p:blipFill rotWithShape="1">
          <a:blip r:embed="rId3">
            <a:alphaModFix/>
          </a:blip>
          <a:srcRect b="0" l="0" r="0" t="0"/>
          <a:stretch/>
        </p:blipFill>
        <p:spPr>
          <a:xfrm>
            <a:off x="-1666550" y="0"/>
            <a:ext cx="5261299" cy="51956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2">
                                            <p:txEl>
                                              <p:pRg end="0" st="0"/>
                                            </p:txEl>
                                          </p:spTgt>
                                        </p:tgtEl>
                                        <p:attrNameLst>
                                          <p:attrName>style.visibility</p:attrName>
                                        </p:attrNameLst>
                                      </p:cBhvr>
                                      <p:to>
                                        <p:strVal val="visible"/>
                                      </p:to>
                                    </p:set>
                                    <p:animEffect filter="fade" transition="in">
                                      <p:cBhvr>
                                        <p:cTn dur="500"/>
                                        <p:tgtEl>
                                          <p:spTgt spid="36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62">
                                            <p:txEl>
                                              <p:pRg end="1" st="1"/>
                                            </p:txEl>
                                          </p:spTgt>
                                        </p:tgtEl>
                                        <p:attrNameLst>
                                          <p:attrName>style.visibility</p:attrName>
                                        </p:attrNameLst>
                                      </p:cBhvr>
                                      <p:to>
                                        <p:strVal val="visible"/>
                                      </p:to>
                                    </p:set>
                                    <p:animEffect filter="fade" transition="in">
                                      <p:cBhvr>
                                        <p:cTn dur="500"/>
                                        <p:tgtEl>
                                          <p:spTgt spid="36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62">
                                            <p:txEl>
                                              <p:pRg end="2" st="2"/>
                                            </p:txEl>
                                          </p:spTgt>
                                        </p:tgtEl>
                                        <p:attrNameLst>
                                          <p:attrName>style.visibility</p:attrName>
                                        </p:attrNameLst>
                                      </p:cBhvr>
                                      <p:to>
                                        <p:strVal val="visible"/>
                                      </p:to>
                                    </p:set>
                                    <p:animEffect filter="fade" transition="in">
                                      <p:cBhvr>
                                        <p:cTn dur="500"/>
                                        <p:tgtEl>
                                          <p:spTgt spid="362">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62">
                                            <p:txEl>
                                              <p:pRg end="3" st="3"/>
                                            </p:txEl>
                                          </p:spTgt>
                                        </p:tgtEl>
                                        <p:attrNameLst>
                                          <p:attrName>style.visibility</p:attrName>
                                        </p:attrNameLst>
                                      </p:cBhvr>
                                      <p:to>
                                        <p:strVal val="visible"/>
                                      </p:to>
                                    </p:set>
                                    <p:animEffect filter="fade" transition="in">
                                      <p:cBhvr>
                                        <p:cTn dur="500"/>
                                        <p:tgtEl>
                                          <p:spTgt spid="362">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362">
                                            <p:txEl>
                                              <p:pRg end="4" st="4"/>
                                            </p:txEl>
                                          </p:spTgt>
                                        </p:tgtEl>
                                        <p:attrNameLst>
                                          <p:attrName>style.visibility</p:attrName>
                                        </p:attrNameLst>
                                      </p:cBhvr>
                                      <p:to>
                                        <p:strVal val="visible"/>
                                      </p:to>
                                    </p:set>
                                    <p:animEffect filter="fade" transition="in">
                                      <p:cBhvr>
                                        <p:cTn dur="500"/>
                                        <p:tgtEl>
                                          <p:spTgt spid="362">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362">
                                            <p:txEl>
                                              <p:pRg end="5" st="5"/>
                                            </p:txEl>
                                          </p:spTgt>
                                        </p:tgtEl>
                                        <p:attrNameLst>
                                          <p:attrName>style.visibility</p:attrName>
                                        </p:attrNameLst>
                                      </p:cBhvr>
                                      <p:to>
                                        <p:strVal val="visible"/>
                                      </p:to>
                                    </p:set>
                                    <p:animEffect filter="fade" transition="in">
                                      <p:cBhvr>
                                        <p:cTn dur="500"/>
                                        <p:tgtEl>
                                          <p:spTgt spid="362">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362">
                                            <p:txEl>
                                              <p:pRg end="6" st="6"/>
                                            </p:txEl>
                                          </p:spTgt>
                                        </p:tgtEl>
                                        <p:attrNameLst>
                                          <p:attrName>style.visibility</p:attrName>
                                        </p:attrNameLst>
                                      </p:cBhvr>
                                      <p:to>
                                        <p:strVal val="visible"/>
                                      </p:to>
                                    </p:set>
                                    <p:animEffect filter="fade" transition="in">
                                      <p:cBhvr>
                                        <p:cTn dur="500"/>
                                        <p:tgtEl>
                                          <p:spTgt spid="362">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362">
                                            <p:txEl>
                                              <p:pRg end="7" st="7"/>
                                            </p:txEl>
                                          </p:spTgt>
                                        </p:tgtEl>
                                        <p:attrNameLst>
                                          <p:attrName>style.visibility</p:attrName>
                                        </p:attrNameLst>
                                      </p:cBhvr>
                                      <p:to>
                                        <p:strVal val="visible"/>
                                      </p:to>
                                    </p:set>
                                    <p:animEffect filter="fade" transition="in">
                                      <p:cBhvr>
                                        <p:cTn dur="500"/>
                                        <p:tgtEl>
                                          <p:spTgt spid="362">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362">
                                            <p:txEl>
                                              <p:pRg end="8" st="8"/>
                                            </p:txEl>
                                          </p:spTgt>
                                        </p:tgtEl>
                                        <p:attrNameLst>
                                          <p:attrName>style.visibility</p:attrName>
                                        </p:attrNameLst>
                                      </p:cBhvr>
                                      <p:to>
                                        <p:strVal val="visible"/>
                                      </p:to>
                                    </p:set>
                                    <p:animEffect filter="fade" transition="in">
                                      <p:cBhvr>
                                        <p:cTn dur="500"/>
                                        <p:tgtEl>
                                          <p:spTgt spid="36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7"/>
          <p:cNvSpPr txBox="1"/>
          <p:nvPr>
            <p:ph idx="4294967295" type="title"/>
          </p:nvPr>
        </p:nvSpPr>
        <p:spPr>
          <a:xfrm>
            <a:off x="3521075" y="304800"/>
            <a:ext cx="5001600" cy="914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200">
                <a:solidFill>
                  <a:srgbClr val="0064FF"/>
                </a:solidFill>
                <a:latin typeface="Barlow"/>
                <a:ea typeface="Barlow"/>
                <a:cs typeface="Barlow"/>
                <a:sym typeface="Barlow"/>
              </a:rPr>
              <a:t>NLP use cases across industries and functions</a:t>
            </a:r>
            <a:endParaRPr b="1" sz="2200">
              <a:solidFill>
                <a:srgbClr val="0064FF"/>
              </a:solidFill>
              <a:latin typeface="Barlow"/>
              <a:ea typeface="Barlow"/>
              <a:cs typeface="Barlow"/>
              <a:sym typeface="Barlow"/>
            </a:endParaRPr>
          </a:p>
        </p:txBody>
      </p:sp>
      <p:pic>
        <p:nvPicPr>
          <p:cNvPr id="370" name="Google Shape;370;p7"/>
          <p:cNvPicPr preferRelativeResize="0"/>
          <p:nvPr/>
        </p:nvPicPr>
        <p:blipFill rotWithShape="1">
          <a:blip r:embed="rId3">
            <a:alphaModFix/>
          </a:blip>
          <a:srcRect b="0" l="41563" r="0" t="0"/>
          <a:stretch/>
        </p:blipFill>
        <p:spPr>
          <a:xfrm>
            <a:off x="0" y="0"/>
            <a:ext cx="3195725" cy="5143500"/>
          </a:xfrm>
          <a:prstGeom prst="rect">
            <a:avLst/>
          </a:prstGeom>
          <a:noFill/>
          <a:ln>
            <a:noFill/>
          </a:ln>
        </p:spPr>
      </p:pic>
      <p:sp>
        <p:nvSpPr>
          <p:cNvPr id="371" name="Google Shape;371;p7"/>
          <p:cNvSpPr txBox="1"/>
          <p:nvPr/>
        </p:nvSpPr>
        <p:spPr>
          <a:xfrm>
            <a:off x="3521067" y="1219200"/>
            <a:ext cx="5001600" cy="3396300"/>
          </a:xfrm>
          <a:prstGeom prst="rect">
            <a:avLst/>
          </a:prstGeom>
          <a:noFill/>
          <a:ln>
            <a:noFill/>
          </a:ln>
        </p:spPr>
        <p:txBody>
          <a:bodyPr anchorCtr="0" anchor="t" bIns="0" lIns="91425" spcFirstLastPara="1" rIns="91425" wrap="square" tIns="0">
            <a:noAutofit/>
          </a:bodyPr>
          <a:lstStyle/>
          <a:p>
            <a:pPr indent="-317500" lvl="0" marL="457200" marR="0" rtl="0" algn="l">
              <a:lnSpc>
                <a:spcPct val="150000"/>
              </a:lnSpc>
              <a:spcBef>
                <a:spcPts val="600"/>
              </a:spcBef>
              <a:spcAft>
                <a:spcPts val="0"/>
              </a:spcAft>
              <a:buClr>
                <a:srgbClr val="0064FF"/>
              </a:buClr>
              <a:buSzPts val="1400"/>
              <a:buFont typeface="Barlow"/>
              <a:buAutoNum type="arabicPeriod"/>
            </a:pPr>
            <a:r>
              <a:rPr b="0" i="0" lang="en" sz="1400" u="none" cap="none" strike="noStrike">
                <a:solidFill>
                  <a:srgbClr val="596175"/>
                </a:solidFill>
                <a:latin typeface="Barlow"/>
                <a:ea typeface="Barlow"/>
                <a:cs typeface="Barlow"/>
                <a:sym typeface="Barlow"/>
              </a:rPr>
              <a:t>Named entity recognition</a:t>
            </a:r>
            <a:endParaRPr b="0" i="0" sz="1400" u="none" cap="none" strike="noStrike">
              <a:solidFill>
                <a:srgbClr val="596175"/>
              </a:solidFill>
              <a:latin typeface="Barlow"/>
              <a:ea typeface="Barlow"/>
              <a:cs typeface="Barlow"/>
              <a:sym typeface="Barlow"/>
            </a:endParaRPr>
          </a:p>
          <a:p>
            <a:pPr indent="-317500" lvl="0" marL="457200" marR="0" rtl="0" algn="l">
              <a:lnSpc>
                <a:spcPct val="150000"/>
              </a:lnSpc>
              <a:spcBef>
                <a:spcPts val="0"/>
              </a:spcBef>
              <a:spcAft>
                <a:spcPts val="0"/>
              </a:spcAft>
              <a:buClr>
                <a:srgbClr val="0064FF"/>
              </a:buClr>
              <a:buSzPts val="1400"/>
              <a:buFont typeface="Barlow"/>
              <a:buAutoNum type="arabicPeriod"/>
            </a:pPr>
            <a:r>
              <a:rPr b="0" i="0" lang="en" sz="1400" u="none" cap="none" strike="noStrike">
                <a:solidFill>
                  <a:srgbClr val="596175"/>
                </a:solidFill>
                <a:latin typeface="Barlow"/>
                <a:ea typeface="Barlow"/>
                <a:cs typeface="Barlow"/>
                <a:sym typeface="Barlow"/>
              </a:rPr>
              <a:t>Entity disambiguation</a:t>
            </a:r>
            <a:endParaRPr b="0" i="0" sz="1400" u="none" cap="none" strike="noStrike">
              <a:solidFill>
                <a:srgbClr val="596175"/>
              </a:solidFill>
              <a:latin typeface="Barlow"/>
              <a:ea typeface="Barlow"/>
              <a:cs typeface="Barlow"/>
              <a:sym typeface="Barlow"/>
            </a:endParaRPr>
          </a:p>
          <a:p>
            <a:pPr indent="-317500" lvl="0" marL="457200" marR="0" rtl="0" algn="l">
              <a:lnSpc>
                <a:spcPct val="150000"/>
              </a:lnSpc>
              <a:spcBef>
                <a:spcPts val="0"/>
              </a:spcBef>
              <a:spcAft>
                <a:spcPts val="0"/>
              </a:spcAft>
              <a:buClr>
                <a:srgbClr val="0064FF"/>
              </a:buClr>
              <a:buSzPts val="1400"/>
              <a:buFont typeface="Barlow"/>
              <a:buAutoNum type="arabicPeriod"/>
            </a:pPr>
            <a:r>
              <a:rPr b="0" i="0" lang="en" sz="1400" u="none" cap="none" strike="noStrike">
                <a:solidFill>
                  <a:srgbClr val="596175"/>
                </a:solidFill>
                <a:latin typeface="Barlow"/>
                <a:ea typeface="Barlow"/>
                <a:cs typeface="Barlow"/>
                <a:sym typeface="Barlow"/>
              </a:rPr>
              <a:t>Part of speech</a:t>
            </a:r>
            <a:endParaRPr b="0" i="0" sz="1400" u="none" cap="none" strike="noStrike">
              <a:solidFill>
                <a:srgbClr val="596175"/>
              </a:solidFill>
              <a:latin typeface="Barlow"/>
              <a:ea typeface="Barlow"/>
              <a:cs typeface="Barlow"/>
              <a:sym typeface="Barlow"/>
            </a:endParaRPr>
          </a:p>
          <a:p>
            <a:pPr indent="-317500" lvl="0" marL="457200" marR="0" rtl="0" algn="l">
              <a:lnSpc>
                <a:spcPct val="150000"/>
              </a:lnSpc>
              <a:spcBef>
                <a:spcPts val="0"/>
              </a:spcBef>
              <a:spcAft>
                <a:spcPts val="0"/>
              </a:spcAft>
              <a:buClr>
                <a:srgbClr val="0064FF"/>
              </a:buClr>
              <a:buSzPts val="1400"/>
              <a:buFont typeface="Barlow"/>
              <a:buAutoNum type="arabicPeriod"/>
            </a:pPr>
            <a:r>
              <a:rPr b="0" i="0" lang="en" sz="1400" u="none" cap="none" strike="noStrike">
                <a:solidFill>
                  <a:srgbClr val="596175"/>
                </a:solidFill>
                <a:latin typeface="Barlow"/>
                <a:ea typeface="Barlow"/>
                <a:cs typeface="Barlow"/>
                <a:sym typeface="Barlow"/>
              </a:rPr>
              <a:t>Text classification</a:t>
            </a:r>
            <a:endParaRPr b="0" i="0" sz="1400" u="none" cap="none" strike="noStrike">
              <a:solidFill>
                <a:srgbClr val="596175"/>
              </a:solidFill>
              <a:latin typeface="Barlow"/>
              <a:ea typeface="Barlow"/>
              <a:cs typeface="Barlow"/>
              <a:sym typeface="Barlow"/>
            </a:endParaRPr>
          </a:p>
          <a:p>
            <a:pPr indent="-317500" lvl="0" marL="457200" marR="0" rtl="0" algn="l">
              <a:lnSpc>
                <a:spcPct val="150000"/>
              </a:lnSpc>
              <a:spcBef>
                <a:spcPts val="0"/>
              </a:spcBef>
              <a:spcAft>
                <a:spcPts val="0"/>
              </a:spcAft>
              <a:buClr>
                <a:srgbClr val="0064FF"/>
              </a:buClr>
              <a:buSzPts val="1400"/>
              <a:buFont typeface="Barlow"/>
              <a:buAutoNum type="arabicPeriod"/>
            </a:pPr>
            <a:r>
              <a:rPr b="0" i="0" lang="en" sz="1400" u="none" cap="none" strike="noStrike">
                <a:solidFill>
                  <a:srgbClr val="596175"/>
                </a:solidFill>
                <a:latin typeface="Barlow"/>
                <a:ea typeface="Barlow"/>
                <a:cs typeface="Barlow"/>
                <a:sym typeface="Barlow"/>
              </a:rPr>
              <a:t>Dependency parsing</a:t>
            </a:r>
            <a:endParaRPr b="0" i="0" sz="1400" u="none" cap="none" strike="noStrike">
              <a:solidFill>
                <a:srgbClr val="596175"/>
              </a:solidFill>
              <a:latin typeface="Barlow"/>
              <a:ea typeface="Barlow"/>
              <a:cs typeface="Barlow"/>
              <a:sym typeface="Barlow"/>
            </a:endParaRPr>
          </a:p>
          <a:p>
            <a:pPr indent="-317500" lvl="0" marL="457200" marR="0" rtl="0" algn="l">
              <a:lnSpc>
                <a:spcPct val="150000"/>
              </a:lnSpc>
              <a:spcBef>
                <a:spcPts val="0"/>
              </a:spcBef>
              <a:spcAft>
                <a:spcPts val="0"/>
              </a:spcAft>
              <a:buClr>
                <a:srgbClr val="0064FF"/>
              </a:buClr>
              <a:buSzPts val="1400"/>
              <a:buFont typeface="Barlow"/>
              <a:buAutoNum type="arabicPeriod"/>
            </a:pPr>
            <a:r>
              <a:rPr b="0" i="0" lang="en" sz="1400" u="none" cap="none" strike="noStrike">
                <a:solidFill>
                  <a:srgbClr val="596175"/>
                </a:solidFill>
                <a:latin typeface="Barlow"/>
                <a:ea typeface="Barlow"/>
                <a:cs typeface="Barlow"/>
                <a:sym typeface="Barlow"/>
              </a:rPr>
              <a:t>Coreference resolution</a:t>
            </a:r>
            <a:endParaRPr b="0" i="0" sz="1400" u="none" cap="none" strike="noStrike">
              <a:solidFill>
                <a:srgbClr val="596175"/>
              </a:solidFill>
              <a:latin typeface="Barlow"/>
              <a:ea typeface="Barlow"/>
              <a:cs typeface="Barlow"/>
              <a:sym typeface="Barlow"/>
            </a:endParaRPr>
          </a:p>
          <a:p>
            <a:pPr indent="-317500" lvl="0" marL="457200" marR="0" rtl="0" algn="l">
              <a:lnSpc>
                <a:spcPct val="150000"/>
              </a:lnSpc>
              <a:spcBef>
                <a:spcPts val="0"/>
              </a:spcBef>
              <a:spcAft>
                <a:spcPts val="0"/>
              </a:spcAft>
              <a:buClr>
                <a:srgbClr val="0064FF"/>
              </a:buClr>
              <a:buSzPts val="1400"/>
              <a:buFont typeface="Barlow"/>
              <a:buAutoNum type="arabicPeriod"/>
            </a:pPr>
            <a:r>
              <a:rPr b="0" i="0" lang="en" sz="1400" u="none" cap="none" strike="noStrike">
                <a:solidFill>
                  <a:srgbClr val="596175"/>
                </a:solidFill>
                <a:latin typeface="Barlow"/>
                <a:ea typeface="Barlow"/>
                <a:cs typeface="Barlow"/>
                <a:sym typeface="Barlow"/>
              </a:rPr>
              <a:t>Optical character recognition</a:t>
            </a:r>
            <a:endParaRPr b="0" i="0" sz="1400" u="none" cap="none" strike="noStrike">
              <a:solidFill>
                <a:srgbClr val="596175"/>
              </a:solidFill>
              <a:latin typeface="Barlow"/>
              <a:ea typeface="Barlow"/>
              <a:cs typeface="Barlow"/>
              <a:sym typeface="Barlow"/>
            </a:endParaRPr>
          </a:p>
          <a:p>
            <a:pPr indent="-317500" lvl="0" marL="457200" marR="0" rtl="0" algn="l">
              <a:lnSpc>
                <a:spcPct val="150000"/>
              </a:lnSpc>
              <a:spcBef>
                <a:spcPts val="0"/>
              </a:spcBef>
              <a:spcAft>
                <a:spcPts val="0"/>
              </a:spcAft>
              <a:buClr>
                <a:srgbClr val="0064FF"/>
              </a:buClr>
              <a:buSzPts val="1400"/>
              <a:buFont typeface="Barlow"/>
              <a:buAutoNum type="arabicPeriod"/>
            </a:pPr>
            <a:r>
              <a:rPr b="0" i="0" lang="en" sz="1400" u="none" cap="none" strike="noStrike">
                <a:solidFill>
                  <a:srgbClr val="596175"/>
                </a:solidFill>
                <a:latin typeface="Barlow"/>
                <a:ea typeface="Barlow"/>
                <a:cs typeface="Barlow"/>
                <a:sym typeface="Barlow"/>
              </a:rPr>
              <a:t>Aspect-based sentiment analysis</a:t>
            </a:r>
            <a:endParaRPr b="0" i="0" sz="1400" u="none" cap="none" strike="noStrike">
              <a:solidFill>
                <a:srgbClr val="596175"/>
              </a:solidFill>
              <a:latin typeface="Barlow"/>
              <a:ea typeface="Barlow"/>
              <a:cs typeface="Barlow"/>
              <a:sym typeface="Barlow"/>
            </a:endParaRPr>
          </a:p>
          <a:p>
            <a:pPr indent="-317500" lvl="0" marL="457200" marR="0" rtl="0" algn="l">
              <a:lnSpc>
                <a:spcPct val="150000"/>
              </a:lnSpc>
              <a:spcBef>
                <a:spcPts val="0"/>
              </a:spcBef>
              <a:spcAft>
                <a:spcPts val="0"/>
              </a:spcAft>
              <a:buClr>
                <a:srgbClr val="0064FF"/>
              </a:buClr>
              <a:buSzPts val="1400"/>
              <a:buFont typeface="Barlow"/>
              <a:buAutoNum type="arabicPeriod"/>
            </a:pPr>
            <a:r>
              <a:rPr b="0" i="0" lang="en" sz="1400" u="none" cap="none" strike="noStrike">
                <a:solidFill>
                  <a:srgbClr val="596175"/>
                </a:solidFill>
                <a:latin typeface="Barlow"/>
                <a:ea typeface="Barlow"/>
                <a:cs typeface="Barlow"/>
                <a:sym typeface="Barlow"/>
              </a:rPr>
              <a:t>Data extraction</a:t>
            </a:r>
            <a:endParaRPr b="0" i="0" sz="1400" u="none" cap="none" strike="noStrike">
              <a:solidFill>
                <a:srgbClr val="596175"/>
              </a:solidFill>
              <a:latin typeface="Barlow"/>
              <a:ea typeface="Barlow"/>
              <a:cs typeface="Barlow"/>
              <a:sym typeface="Barlow"/>
            </a:endParaRPr>
          </a:p>
          <a:p>
            <a:pPr indent="-317500" lvl="0" marL="457200" marR="0" rtl="0" algn="l">
              <a:lnSpc>
                <a:spcPct val="150000"/>
              </a:lnSpc>
              <a:spcBef>
                <a:spcPts val="0"/>
              </a:spcBef>
              <a:spcAft>
                <a:spcPts val="0"/>
              </a:spcAft>
              <a:buClr>
                <a:srgbClr val="0064FF"/>
              </a:buClr>
              <a:buSzPts val="1400"/>
              <a:buFont typeface="Barlow"/>
              <a:buAutoNum type="arabicPeriod"/>
            </a:pPr>
            <a:r>
              <a:rPr b="0" i="0" lang="en" sz="1400" u="none" cap="none" strike="noStrike">
                <a:solidFill>
                  <a:srgbClr val="596175"/>
                </a:solidFill>
                <a:latin typeface="Barlow"/>
                <a:ea typeface="Barlow"/>
                <a:cs typeface="Barlow"/>
                <a:sym typeface="Barlow"/>
              </a:rPr>
              <a:t>Speaker diarization</a:t>
            </a:r>
            <a:endParaRPr b="0" i="0" sz="1400" u="none" cap="none" strike="noStrike">
              <a:solidFill>
                <a:srgbClr val="596175"/>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1">
                                            <p:txEl>
                                              <p:pRg end="0" st="0"/>
                                            </p:txEl>
                                          </p:spTgt>
                                        </p:tgtEl>
                                        <p:attrNameLst>
                                          <p:attrName>style.visibility</p:attrName>
                                        </p:attrNameLst>
                                      </p:cBhvr>
                                      <p:to>
                                        <p:strVal val="visible"/>
                                      </p:to>
                                    </p:set>
                                    <p:animEffect filter="fade" transition="in">
                                      <p:cBhvr>
                                        <p:cTn dur="500"/>
                                        <p:tgtEl>
                                          <p:spTgt spid="37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1">
                                            <p:txEl>
                                              <p:pRg end="1" st="1"/>
                                            </p:txEl>
                                          </p:spTgt>
                                        </p:tgtEl>
                                        <p:attrNameLst>
                                          <p:attrName>style.visibility</p:attrName>
                                        </p:attrNameLst>
                                      </p:cBhvr>
                                      <p:to>
                                        <p:strVal val="visible"/>
                                      </p:to>
                                    </p:set>
                                    <p:animEffect filter="fade" transition="in">
                                      <p:cBhvr>
                                        <p:cTn dur="500"/>
                                        <p:tgtEl>
                                          <p:spTgt spid="371">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1">
                                            <p:txEl>
                                              <p:pRg end="2" st="2"/>
                                            </p:txEl>
                                          </p:spTgt>
                                        </p:tgtEl>
                                        <p:attrNameLst>
                                          <p:attrName>style.visibility</p:attrName>
                                        </p:attrNameLst>
                                      </p:cBhvr>
                                      <p:to>
                                        <p:strVal val="visible"/>
                                      </p:to>
                                    </p:set>
                                    <p:animEffect filter="fade" transition="in">
                                      <p:cBhvr>
                                        <p:cTn dur="500"/>
                                        <p:tgtEl>
                                          <p:spTgt spid="371">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1">
                                            <p:txEl>
                                              <p:pRg end="3" st="3"/>
                                            </p:txEl>
                                          </p:spTgt>
                                        </p:tgtEl>
                                        <p:attrNameLst>
                                          <p:attrName>style.visibility</p:attrName>
                                        </p:attrNameLst>
                                      </p:cBhvr>
                                      <p:to>
                                        <p:strVal val="visible"/>
                                      </p:to>
                                    </p:set>
                                    <p:animEffect filter="fade" transition="in">
                                      <p:cBhvr>
                                        <p:cTn dur="500"/>
                                        <p:tgtEl>
                                          <p:spTgt spid="371">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1">
                                            <p:txEl>
                                              <p:pRg end="4" st="4"/>
                                            </p:txEl>
                                          </p:spTgt>
                                        </p:tgtEl>
                                        <p:attrNameLst>
                                          <p:attrName>style.visibility</p:attrName>
                                        </p:attrNameLst>
                                      </p:cBhvr>
                                      <p:to>
                                        <p:strVal val="visible"/>
                                      </p:to>
                                    </p:set>
                                    <p:animEffect filter="fade" transition="in">
                                      <p:cBhvr>
                                        <p:cTn dur="500"/>
                                        <p:tgtEl>
                                          <p:spTgt spid="371">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1">
                                            <p:txEl>
                                              <p:pRg end="5" st="5"/>
                                            </p:txEl>
                                          </p:spTgt>
                                        </p:tgtEl>
                                        <p:attrNameLst>
                                          <p:attrName>style.visibility</p:attrName>
                                        </p:attrNameLst>
                                      </p:cBhvr>
                                      <p:to>
                                        <p:strVal val="visible"/>
                                      </p:to>
                                    </p:set>
                                    <p:animEffect filter="fade" transition="in">
                                      <p:cBhvr>
                                        <p:cTn dur="500"/>
                                        <p:tgtEl>
                                          <p:spTgt spid="371">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1">
                                            <p:txEl>
                                              <p:pRg end="6" st="6"/>
                                            </p:txEl>
                                          </p:spTgt>
                                        </p:tgtEl>
                                        <p:attrNameLst>
                                          <p:attrName>style.visibility</p:attrName>
                                        </p:attrNameLst>
                                      </p:cBhvr>
                                      <p:to>
                                        <p:strVal val="visible"/>
                                      </p:to>
                                    </p:set>
                                    <p:animEffect filter="fade" transition="in">
                                      <p:cBhvr>
                                        <p:cTn dur="500"/>
                                        <p:tgtEl>
                                          <p:spTgt spid="371">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1">
                                            <p:txEl>
                                              <p:pRg end="7" st="7"/>
                                            </p:txEl>
                                          </p:spTgt>
                                        </p:tgtEl>
                                        <p:attrNameLst>
                                          <p:attrName>style.visibility</p:attrName>
                                        </p:attrNameLst>
                                      </p:cBhvr>
                                      <p:to>
                                        <p:strVal val="visible"/>
                                      </p:to>
                                    </p:set>
                                    <p:animEffect filter="fade" transition="in">
                                      <p:cBhvr>
                                        <p:cTn dur="500"/>
                                        <p:tgtEl>
                                          <p:spTgt spid="371">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1">
                                            <p:txEl>
                                              <p:pRg end="8" st="8"/>
                                            </p:txEl>
                                          </p:spTgt>
                                        </p:tgtEl>
                                        <p:attrNameLst>
                                          <p:attrName>style.visibility</p:attrName>
                                        </p:attrNameLst>
                                      </p:cBhvr>
                                      <p:to>
                                        <p:strVal val="visible"/>
                                      </p:to>
                                    </p:set>
                                    <p:animEffect filter="fade" transition="in">
                                      <p:cBhvr>
                                        <p:cTn dur="500"/>
                                        <p:tgtEl>
                                          <p:spTgt spid="371">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1">
                                            <p:txEl>
                                              <p:pRg end="9" st="9"/>
                                            </p:txEl>
                                          </p:spTgt>
                                        </p:tgtEl>
                                        <p:attrNameLst>
                                          <p:attrName>style.visibility</p:attrName>
                                        </p:attrNameLst>
                                      </p:cBhvr>
                                      <p:to>
                                        <p:strVal val="visible"/>
                                      </p:to>
                                    </p:set>
                                    <p:animEffect filter="fade" transition="in">
                                      <p:cBhvr>
                                        <p:cTn dur="500"/>
                                        <p:tgtEl>
                                          <p:spTgt spid="371">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8"/>
          <p:cNvSpPr txBox="1"/>
          <p:nvPr/>
        </p:nvSpPr>
        <p:spPr>
          <a:xfrm>
            <a:off x="318250" y="351775"/>
            <a:ext cx="4443900" cy="6504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64FF"/>
                </a:solidFill>
                <a:latin typeface="PT Sans"/>
                <a:ea typeface="PT Sans"/>
                <a:cs typeface="PT Sans"/>
                <a:sym typeface="PT Sans"/>
              </a:rPr>
              <a:t>Labeled data is the foundational building block that will power these advancements.</a:t>
            </a:r>
            <a:endParaRPr b="1" i="0" sz="1800" u="none" cap="none" strike="noStrike">
              <a:solidFill>
                <a:srgbClr val="0064FF"/>
              </a:solidFill>
              <a:latin typeface="PT Sans"/>
              <a:ea typeface="PT Sans"/>
              <a:cs typeface="PT Sans"/>
              <a:sym typeface="PT Sans"/>
            </a:endParaRPr>
          </a:p>
        </p:txBody>
      </p:sp>
      <p:sp>
        <p:nvSpPr>
          <p:cNvPr id="377" name="Google Shape;377;p8"/>
          <p:cNvSpPr txBox="1"/>
          <p:nvPr/>
        </p:nvSpPr>
        <p:spPr>
          <a:xfrm>
            <a:off x="318250" y="1104150"/>
            <a:ext cx="4620600" cy="1757100"/>
          </a:xfrm>
          <a:prstGeom prst="rect">
            <a:avLst/>
          </a:prstGeom>
          <a:noFill/>
          <a:ln>
            <a:noFill/>
          </a:ln>
        </p:spPr>
        <p:txBody>
          <a:bodyPr anchorCtr="0" anchor="t" bIns="19050" lIns="19050" spcFirstLastPara="1" rIns="19050" wrap="square" tIns="19050">
            <a:noAutofit/>
          </a:bodyPr>
          <a:lstStyle/>
          <a:p>
            <a:pPr indent="0" lvl="0" marL="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Barlow"/>
                <a:ea typeface="Barlow"/>
                <a:cs typeface="Barlow"/>
                <a:sym typeface="Barlow"/>
              </a:rPr>
              <a:t>She went for a morning </a:t>
            </a:r>
            <a:r>
              <a:rPr b="1" i="0" lang="en" sz="1200" u="none" cap="none" strike="noStrike">
                <a:solidFill>
                  <a:schemeClr val="dk1"/>
                </a:solidFill>
                <a:latin typeface="Barlow"/>
                <a:ea typeface="Barlow"/>
                <a:cs typeface="Barlow"/>
                <a:sym typeface="Barlow"/>
              </a:rPr>
              <a:t>run</a:t>
            </a:r>
            <a:r>
              <a:rPr b="0" i="0" lang="en" sz="1200" u="none" cap="none" strike="noStrike">
                <a:solidFill>
                  <a:schemeClr val="dk1"/>
                </a:solidFill>
                <a:latin typeface="Barlow"/>
                <a:ea typeface="Barlow"/>
                <a:cs typeface="Barlow"/>
                <a:sym typeface="Barlow"/>
              </a:rPr>
              <a:t>.</a:t>
            </a:r>
            <a:endParaRPr b="0" i="0" sz="1200" u="none" cap="none" strike="noStrike">
              <a:solidFill>
                <a:schemeClr val="dk1"/>
              </a:solidFill>
              <a:latin typeface="Barlow"/>
              <a:ea typeface="Barlow"/>
              <a:cs typeface="Barlow"/>
              <a:sym typeface="Barlow"/>
            </a:endParaRPr>
          </a:p>
          <a:p>
            <a:pPr indent="0" lvl="0" marL="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Barlow"/>
                <a:ea typeface="Barlow"/>
                <a:cs typeface="Barlow"/>
                <a:sym typeface="Barlow"/>
              </a:rPr>
              <a:t>The family </a:t>
            </a:r>
            <a:r>
              <a:rPr b="1" i="0" lang="en" sz="1200" u="none" cap="none" strike="noStrike">
                <a:solidFill>
                  <a:schemeClr val="dk1"/>
                </a:solidFill>
                <a:latin typeface="Barlow"/>
                <a:ea typeface="Barlow"/>
                <a:cs typeface="Barlow"/>
                <a:sym typeface="Barlow"/>
              </a:rPr>
              <a:t>runs</a:t>
            </a:r>
            <a:r>
              <a:rPr b="0" i="0" lang="en" sz="1200" u="none" cap="none" strike="noStrike">
                <a:solidFill>
                  <a:schemeClr val="dk1"/>
                </a:solidFill>
                <a:latin typeface="Barlow"/>
                <a:ea typeface="Barlow"/>
                <a:cs typeface="Barlow"/>
                <a:sym typeface="Barlow"/>
              </a:rPr>
              <a:t> a very successful business.</a:t>
            </a:r>
            <a:endParaRPr b="0" i="0" sz="1200" u="none" cap="none" strike="noStrike">
              <a:solidFill>
                <a:schemeClr val="dk1"/>
              </a:solidFill>
              <a:latin typeface="Barlow"/>
              <a:ea typeface="Barlow"/>
              <a:cs typeface="Barlow"/>
              <a:sym typeface="Barlow"/>
            </a:endParaRPr>
          </a:p>
          <a:p>
            <a:pPr indent="0" lvl="0" marL="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Barlow"/>
                <a:ea typeface="Barlow"/>
                <a:cs typeface="Barlow"/>
                <a:sym typeface="Barlow"/>
              </a:rPr>
              <a:t>The local train </a:t>
            </a:r>
            <a:r>
              <a:rPr b="1" i="0" lang="en" sz="1200" u="none" cap="none" strike="noStrike">
                <a:solidFill>
                  <a:schemeClr val="dk1"/>
                </a:solidFill>
                <a:latin typeface="Barlow"/>
                <a:ea typeface="Barlow"/>
                <a:cs typeface="Barlow"/>
                <a:sym typeface="Barlow"/>
              </a:rPr>
              <a:t>runs</a:t>
            </a:r>
            <a:r>
              <a:rPr b="0" i="0" lang="en" sz="1200" u="none" cap="none" strike="noStrike">
                <a:solidFill>
                  <a:schemeClr val="dk1"/>
                </a:solidFill>
                <a:latin typeface="Barlow"/>
                <a:ea typeface="Barlow"/>
                <a:cs typeface="Barlow"/>
                <a:sym typeface="Barlow"/>
              </a:rPr>
              <a:t> a regular weekend service.</a:t>
            </a:r>
            <a:endParaRPr b="0" i="0" sz="1200" u="none" cap="none" strike="noStrike">
              <a:solidFill>
                <a:schemeClr val="dk1"/>
              </a:solidFill>
              <a:latin typeface="Barlow"/>
              <a:ea typeface="Barlow"/>
              <a:cs typeface="Barlow"/>
              <a:sym typeface="Barlow"/>
            </a:endParaRPr>
          </a:p>
          <a:p>
            <a:pPr indent="0" lvl="0" marL="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Barlow"/>
                <a:ea typeface="Barlow"/>
                <a:cs typeface="Barlow"/>
                <a:sym typeface="Barlow"/>
              </a:rPr>
              <a:t>Don’t leave your car </a:t>
            </a:r>
            <a:r>
              <a:rPr b="1" i="0" lang="en" sz="1200" u="none" cap="none" strike="noStrike">
                <a:solidFill>
                  <a:schemeClr val="dk1"/>
                </a:solidFill>
                <a:latin typeface="Barlow"/>
                <a:ea typeface="Barlow"/>
                <a:cs typeface="Barlow"/>
                <a:sym typeface="Barlow"/>
              </a:rPr>
              <a:t>running</a:t>
            </a:r>
            <a:r>
              <a:rPr b="0" i="0" lang="en" sz="1200" u="none" cap="none" strike="noStrike">
                <a:solidFill>
                  <a:schemeClr val="dk1"/>
                </a:solidFill>
                <a:latin typeface="Barlow"/>
                <a:ea typeface="Barlow"/>
                <a:cs typeface="Barlow"/>
                <a:sym typeface="Barlow"/>
              </a:rPr>
              <a:t>.</a:t>
            </a:r>
            <a:endParaRPr b="0" i="0" sz="1200" u="none" cap="none" strike="noStrike">
              <a:solidFill>
                <a:schemeClr val="dk1"/>
              </a:solidFill>
              <a:latin typeface="Barlow"/>
              <a:ea typeface="Barlow"/>
              <a:cs typeface="Barlow"/>
              <a:sym typeface="Barlow"/>
            </a:endParaRPr>
          </a:p>
          <a:p>
            <a:pPr indent="0" lvl="0" marL="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Barlow"/>
                <a:ea typeface="Barlow"/>
                <a:cs typeface="Barlow"/>
                <a:sym typeface="Barlow"/>
              </a:rPr>
              <a:t>Well, we had a good </a:t>
            </a:r>
            <a:r>
              <a:rPr b="1" i="0" lang="en" sz="1200" u="none" cap="none" strike="noStrike">
                <a:solidFill>
                  <a:schemeClr val="dk1"/>
                </a:solidFill>
                <a:latin typeface="Barlow"/>
                <a:ea typeface="Barlow"/>
                <a:cs typeface="Barlow"/>
                <a:sym typeface="Barlow"/>
              </a:rPr>
              <a:t>run</a:t>
            </a:r>
            <a:r>
              <a:rPr b="0" i="0" lang="en" sz="1200" u="none" cap="none" strike="noStrike">
                <a:solidFill>
                  <a:schemeClr val="dk1"/>
                </a:solidFill>
                <a:latin typeface="Barlow"/>
                <a:ea typeface="Barlow"/>
                <a:cs typeface="Barlow"/>
                <a:sym typeface="Barlow"/>
              </a:rPr>
              <a:t>.</a:t>
            </a:r>
            <a:endParaRPr b="0" i="0" sz="1200" u="none" cap="none" strike="noStrike">
              <a:solidFill>
                <a:schemeClr val="dk1"/>
              </a:solidFill>
              <a:latin typeface="Barlow"/>
              <a:ea typeface="Barlow"/>
              <a:cs typeface="Barlow"/>
              <a:sym typeface="Barlow"/>
            </a:endParaRPr>
          </a:p>
          <a:p>
            <a:pPr indent="0" lvl="0" marL="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Barlow"/>
                <a:ea typeface="Barlow"/>
                <a:cs typeface="Barlow"/>
                <a:sym typeface="Barlow"/>
              </a:rPr>
              <a:t>Dustin is on the </a:t>
            </a:r>
            <a:r>
              <a:rPr b="1" i="0" lang="en" sz="1200" u="none" cap="none" strike="noStrike">
                <a:solidFill>
                  <a:schemeClr val="dk1"/>
                </a:solidFill>
                <a:latin typeface="Barlow"/>
                <a:ea typeface="Barlow"/>
                <a:cs typeface="Barlow"/>
                <a:sym typeface="Barlow"/>
              </a:rPr>
              <a:t>run</a:t>
            </a:r>
            <a:r>
              <a:rPr b="0" i="0" lang="en" sz="1200" u="none" cap="none" strike="noStrike">
                <a:solidFill>
                  <a:schemeClr val="dk1"/>
                </a:solidFill>
                <a:latin typeface="Barlow"/>
                <a:ea typeface="Barlow"/>
                <a:cs typeface="Barlow"/>
                <a:sym typeface="Barlow"/>
              </a:rPr>
              <a:t> from the law.</a:t>
            </a:r>
            <a:endParaRPr b="0" i="0" sz="1200" u="none" cap="none" strike="noStrike">
              <a:solidFill>
                <a:schemeClr val="dk1"/>
              </a:solidFill>
              <a:latin typeface="Barlow"/>
              <a:ea typeface="Barlow"/>
              <a:cs typeface="Barlow"/>
              <a:sym typeface="Barlow"/>
            </a:endParaRPr>
          </a:p>
        </p:txBody>
      </p:sp>
      <p:grpSp>
        <p:nvGrpSpPr>
          <p:cNvPr id="378" name="Google Shape;378;p8"/>
          <p:cNvGrpSpPr/>
          <p:nvPr/>
        </p:nvGrpSpPr>
        <p:grpSpPr>
          <a:xfrm>
            <a:off x="0" y="3091750"/>
            <a:ext cx="5170800" cy="1613700"/>
            <a:chOff x="0" y="3091750"/>
            <a:chExt cx="5170800" cy="1613700"/>
          </a:xfrm>
        </p:grpSpPr>
        <p:sp>
          <p:nvSpPr>
            <p:cNvPr id="379" name="Google Shape;379;p8"/>
            <p:cNvSpPr/>
            <p:nvPr/>
          </p:nvSpPr>
          <p:spPr>
            <a:xfrm>
              <a:off x="0" y="3091750"/>
              <a:ext cx="5170800" cy="1613700"/>
            </a:xfrm>
            <a:prstGeom prst="rect">
              <a:avLst/>
            </a:prstGeom>
            <a:solidFill>
              <a:srgbClr val="EDEBEB">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8"/>
            <p:cNvSpPr txBox="1"/>
            <p:nvPr/>
          </p:nvSpPr>
          <p:spPr>
            <a:xfrm>
              <a:off x="318250" y="3346600"/>
              <a:ext cx="4443900" cy="684900"/>
            </a:xfrm>
            <a:prstGeom prst="rect">
              <a:avLst/>
            </a:prstGeom>
            <a:noFill/>
            <a:ln>
              <a:noFill/>
            </a:ln>
          </p:spPr>
          <p:txBody>
            <a:bodyPr anchorCtr="0" anchor="t" bIns="19050" lIns="19050" spcFirstLastPara="1" rIns="19050" wrap="square" tIns="19050">
              <a:spAutoFit/>
            </a:bodyPr>
            <a:lstStyle/>
            <a:p>
              <a:pPr indent="-117475" lvl="0" marL="117475" marR="0" rtl="0" algn="l">
                <a:lnSpc>
                  <a:spcPct val="100000"/>
                </a:lnSpc>
                <a:spcBef>
                  <a:spcPts val="0"/>
                </a:spcBef>
                <a:spcAft>
                  <a:spcPts val="0"/>
                </a:spcAft>
                <a:buClr>
                  <a:srgbClr val="000000"/>
                </a:buClr>
                <a:buSzPts val="2100"/>
                <a:buFont typeface="Arial"/>
                <a:buNone/>
              </a:pPr>
              <a:r>
                <a:rPr b="1" i="0" lang="en" sz="2100" u="none" cap="none" strike="noStrike">
                  <a:solidFill>
                    <a:srgbClr val="0064FF"/>
                  </a:solidFill>
                  <a:latin typeface="PT Sans"/>
                  <a:ea typeface="PT Sans"/>
                  <a:cs typeface="PT Sans"/>
                  <a:sym typeface="PT Sans"/>
                </a:rPr>
                <a:t>“Less than 0.001% of all required labeled data has been labeled so far.”</a:t>
              </a:r>
              <a:endParaRPr b="1" i="0" sz="2100" u="none" cap="none" strike="noStrike">
                <a:solidFill>
                  <a:srgbClr val="0064FF"/>
                </a:solidFill>
                <a:latin typeface="PT Sans"/>
                <a:ea typeface="PT Sans"/>
                <a:cs typeface="PT Sans"/>
                <a:sym typeface="PT Sans"/>
              </a:endParaRPr>
            </a:p>
          </p:txBody>
        </p:sp>
        <p:sp>
          <p:nvSpPr>
            <p:cNvPr id="381" name="Google Shape;381;p8"/>
            <p:cNvSpPr txBox="1"/>
            <p:nvPr/>
          </p:nvSpPr>
          <p:spPr>
            <a:xfrm>
              <a:off x="318249" y="4101400"/>
              <a:ext cx="1447200" cy="338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en" sz="1000" u="none" cap="none" strike="noStrike">
                  <a:solidFill>
                    <a:srgbClr val="4D4D4D"/>
                  </a:solidFill>
                  <a:latin typeface="Barlow"/>
                  <a:ea typeface="Barlow"/>
                  <a:cs typeface="Barlow"/>
                  <a:sym typeface="Barlow"/>
                </a:rPr>
                <a:t>Ivan Lee, Datasaur.ai </a:t>
              </a:r>
              <a:endParaRPr b="0" i="0" sz="1000" u="none" cap="none" strike="noStrike">
                <a:solidFill>
                  <a:srgbClr val="4D4D4D"/>
                </a:solidFill>
                <a:latin typeface="Barlow"/>
                <a:ea typeface="Barlow"/>
                <a:cs typeface="Barlow"/>
                <a:sym typeface="Barlow"/>
              </a:endParaRPr>
            </a:p>
          </p:txBody>
        </p:sp>
      </p:grpSp>
      <p:pic>
        <p:nvPicPr>
          <p:cNvPr id="382" name="Google Shape;382;p8"/>
          <p:cNvPicPr preferRelativeResize="0"/>
          <p:nvPr/>
        </p:nvPicPr>
        <p:blipFill rotWithShape="1">
          <a:blip r:embed="rId3">
            <a:alphaModFix/>
          </a:blip>
          <a:srcRect b="0" l="0" r="18593" t="852"/>
          <a:stretch/>
        </p:blipFill>
        <p:spPr>
          <a:xfrm>
            <a:off x="5170800" y="0"/>
            <a:ext cx="3973199" cy="5143500"/>
          </a:xfrm>
          <a:prstGeom prst="rect">
            <a:avLst/>
          </a:prstGeom>
          <a:noFill/>
          <a:ln>
            <a:noFill/>
          </a:ln>
        </p:spPr>
      </p:pic>
      <p:sp>
        <p:nvSpPr>
          <p:cNvPr id="383" name="Google Shape;383;p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solidFill>
                  <a:schemeClr val="lt1"/>
                </a:solidFill>
              </a:rPr>
              <a:t>‹#›</a:t>
            </a:fld>
            <a:endParaRPr>
              <a:solidFill>
                <a:schemeClr val="lt1"/>
              </a:solidFill>
            </a:endParaRPr>
          </a:p>
        </p:txBody>
      </p:sp>
      <p:pic>
        <p:nvPicPr>
          <p:cNvPr id="384" name="Google Shape;384;p8"/>
          <p:cNvPicPr preferRelativeResize="0"/>
          <p:nvPr/>
        </p:nvPicPr>
        <p:blipFill rotWithShape="1">
          <a:blip r:embed="rId4">
            <a:alphaModFix/>
          </a:blip>
          <a:srcRect b="0" l="0" r="0" t="0"/>
          <a:stretch/>
        </p:blipFill>
        <p:spPr>
          <a:xfrm>
            <a:off x="419606" y="4779605"/>
            <a:ext cx="891893" cy="1983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7">
                                            <p:txEl>
                                              <p:pRg end="0" st="0"/>
                                            </p:txEl>
                                          </p:spTgt>
                                        </p:tgtEl>
                                        <p:attrNameLst>
                                          <p:attrName>style.visibility</p:attrName>
                                        </p:attrNameLst>
                                      </p:cBhvr>
                                      <p:to>
                                        <p:strVal val="visible"/>
                                      </p:to>
                                    </p:set>
                                    <p:animEffect filter="fade" transition="in">
                                      <p:cBhvr>
                                        <p:cTn dur="500"/>
                                        <p:tgtEl>
                                          <p:spTgt spid="37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7">
                                            <p:txEl>
                                              <p:pRg end="1" st="1"/>
                                            </p:txEl>
                                          </p:spTgt>
                                        </p:tgtEl>
                                        <p:attrNameLst>
                                          <p:attrName>style.visibility</p:attrName>
                                        </p:attrNameLst>
                                      </p:cBhvr>
                                      <p:to>
                                        <p:strVal val="visible"/>
                                      </p:to>
                                    </p:set>
                                    <p:animEffect filter="fade" transition="in">
                                      <p:cBhvr>
                                        <p:cTn dur="500"/>
                                        <p:tgtEl>
                                          <p:spTgt spid="377">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7">
                                            <p:txEl>
                                              <p:pRg end="2" st="2"/>
                                            </p:txEl>
                                          </p:spTgt>
                                        </p:tgtEl>
                                        <p:attrNameLst>
                                          <p:attrName>style.visibility</p:attrName>
                                        </p:attrNameLst>
                                      </p:cBhvr>
                                      <p:to>
                                        <p:strVal val="visible"/>
                                      </p:to>
                                    </p:set>
                                    <p:animEffect filter="fade" transition="in">
                                      <p:cBhvr>
                                        <p:cTn dur="500"/>
                                        <p:tgtEl>
                                          <p:spTgt spid="377">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7">
                                            <p:txEl>
                                              <p:pRg end="3" st="3"/>
                                            </p:txEl>
                                          </p:spTgt>
                                        </p:tgtEl>
                                        <p:attrNameLst>
                                          <p:attrName>style.visibility</p:attrName>
                                        </p:attrNameLst>
                                      </p:cBhvr>
                                      <p:to>
                                        <p:strVal val="visible"/>
                                      </p:to>
                                    </p:set>
                                    <p:animEffect filter="fade" transition="in">
                                      <p:cBhvr>
                                        <p:cTn dur="500"/>
                                        <p:tgtEl>
                                          <p:spTgt spid="377">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7">
                                            <p:txEl>
                                              <p:pRg end="4" st="4"/>
                                            </p:txEl>
                                          </p:spTgt>
                                        </p:tgtEl>
                                        <p:attrNameLst>
                                          <p:attrName>style.visibility</p:attrName>
                                        </p:attrNameLst>
                                      </p:cBhvr>
                                      <p:to>
                                        <p:strVal val="visible"/>
                                      </p:to>
                                    </p:set>
                                    <p:animEffect filter="fade" transition="in">
                                      <p:cBhvr>
                                        <p:cTn dur="500"/>
                                        <p:tgtEl>
                                          <p:spTgt spid="377">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7">
                                            <p:txEl>
                                              <p:pRg end="5" st="5"/>
                                            </p:txEl>
                                          </p:spTgt>
                                        </p:tgtEl>
                                        <p:attrNameLst>
                                          <p:attrName>style.visibility</p:attrName>
                                        </p:attrNameLst>
                                      </p:cBhvr>
                                      <p:to>
                                        <p:strVal val="visible"/>
                                      </p:to>
                                    </p:set>
                                    <p:animEffect filter="fade" transition="in">
                                      <p:cBhvr>
                                        <p:cTn dur="500"/>
                                        <p:tgtEl>
                                          <p:spTgt spid="377">
                                            <p:txEl>
                                              <p:pRg end="5" st="5"/>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9"/>
          <p:cNvSpPr/>
          <p:nvPr/>
        </p:nvSpPr>
        <p:spPr>
          <a:xfrm>
            <a:off x="3636375" y="2229664"/>
            <a:ext cx="4868100" cy="453300"/>
          </a:xfrm>
          <a:prstGeom prst="roundRect">
            <a:avLst>
              <a:gd fmla="val 16667" name="adj"/>
            </a:avLst>
          </a:prstGeom>
          <a:solidFill>
            <a:schemeClr val="accent2"/>
          </a:solidFill>
          <a:ln cap="flat" cmpd="sng" w="9525">
            <a:solidFill>
              <a:srgbClr val="0383D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9"/>
          <p:cNvSpPr txBox="1"/>
          <p:nvPr/>
        </p:nvSpPr>
        <p:spPr>
          <a:xfrm>
            <a:off x="442575" y="2772125"/>
            <a:ext cx="2965200" cy="5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FFFFFF"/>
                </a:solidFill>
                <a:latin typeface="Barlow"/>
                <a:ea typeface="Barlow"/>
                <a:cs typeface="Barlow"/>
                <a:sym typeface="Barlow"/>
              </a:rPr>
              <a:t>Agenda</a:t>
            </a:r>
            <a:endParaRPr b="1" i="0" sz="3200" u="none" cap="none" strike="noStrike">
              <a:solidFill>
                <a:srgbClr val="FFFFFF"/>
              </a:solidFill>
              <a:latin typeface="Barlow"/>
              <a:ea typeface="Barlow"/>
              <a:cs typeface="Barlow"/>
              <a:sym typeface="Barlow"/>
            </a:endParaRPr>
          </a:p>
        </p:txBody>
      </p:sp>
      <p:sp>
        <p:nvSpPr>
          <p:cNvPr id="391" name="Google Shape;391;p9"/>
          <p:cNvSpPr txBox="1"/>
          <p:nvPr/>
        </p:nvSpPr>
        <p:spPr>
          <a:xfrm>
            <a:off x="3720550" y="1483650"/>
            <a:ext cx="5337000" cy="21762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History of NLP up to 2023</a:t>
            </a:r>
            <a:endParaRPr b="0"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1" i="0" lang="en" sz="1800" u="none" cap="none" strike="noStrike">
                <a:solidFill>
                  <a:schemeClr val="lt1"/>
                </a:solidFill>
                <a:latin typeface="Barlow"/>
                <a:ea typeface="Barlow"/>
                <a:cs typeface="Barlow"/>
                <a:sym typeface="Barlow"/>
              </a:rPr>
              <a:t>NLP vs. LLMs</a:t>
            </a:r>
            <a:endParaRPr b="1"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How LLMs will evolve</a:t>
            </a:r>
            <a:endParaRPr b="0" i="0" sz="1800" u="none" cap="none" strike="noStrike">
              <a:solidFill>
                <a:schemeClr val="lt1"/>
              </a:solidFill>
              <a:latin typeface="Barlow"/>
              <a:ea typeface="Barlow"/>
              <a:cs typeface="Barlow"/>
              <a:sym typeface="Barlow"/>
            </a:endParaRPr>
          </a:p>
          <a:p>
            <a:pPr indent="-342900" lvl="0" marL="457200" marR="0" rtl="0" algn="l">
              <a:lnSpc>
                <a:spcPct val="200000"/>
              </a:lnSpc>
              <a:spcBef>
                <a:spcPts val="0"/>
              </a:spcBef>
              <a:spcAft>
                <a:spcPts val="0"/>
              </a:spcAft>
              <a:buClr>
                <a:schemeClr val="lt1"/>
              </a:buClr>
              <a:buSzPts val="1800"/>
              <a:buFont typeface="Barlow"/>
              <a:buAutoNum type="arabicPeriod"/>
            </a:pPr>
            <a:r>
              <a:rPr b="0" i="0" lang="en" sz="1800" u="none" cap="none" strike="noStrike">
                <a:solidFill>
                  <a:schemeClr val="lt1"/>
                </a:solidFill>
                <a:latin typeface="Barlow"/>
                <a:ea typeface="Barlow"/>
                <a:cs typeface="Barlow"/>
                <a:sym typeface="Barlow"/>
              </a:rPr>
              <a:t>How Datasaur supports NLP + LLMs</a:t>
            </a:r>
            <a:endParaRPr b="0" i="0" sz="1800" u="none" cap="none" strike="noStrike">
              <a:solidFill>
                <a:srgbClr val="FFFFFF"/>
              </a:solidFill>
              <a:latin typeface="Barlow"/>
              <a:ea typeface="Barlow"/>
              <a:cs typeface="Barlow"/>
              <a:sym typeface="Barlow"/>
            </a:endParaRPr>
          </a:p>
        </p:txBody>
      </p:sp>
      <p:sp>
        <p:nvSpPr>
          <p:cNvPr id="392" name="Google Shape;392;p9"/>
          <p:cNvSpPr/>
          <p:nvPr/>
        </p:nvSpPr>
        <p:spPr>
          <a:xfrm>
            <a:off x="532375" y="3505225"/>
            <a:ext cx="410400" cy="600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9"/>
          <p:cNvSpPr/>
          <p:nvPr/>
        </p:nvSpPr>
        <p:spPr>
          <a:xfrm>
            <a:off x="9427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9"/>
          <p:cNvSpPr/>
          <p:nvPr/>
        </p:nvSpPr>
        <p:spPr>
          <a:xfrm>
            <a:off x="13531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9"/>
          <p:cNvSpPr/>
          <p:nvPr/>
        </p:nvSpPr>
        <p:spPr>
          <a:xfrm>
            <a:off x="1763575" y="3505225"/>
            <a:ext cx="410400" cy="600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9"/>
          <p:cNvSpPr/>
          <p:nvPr/>
        </p:nvSpPr>
        <p:spPr>
          <a:xfrm>
            <a:off x="942775" y="3505225"/>
            <a:ext cx="410400" cy="600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Datasaur">
  <a:themeElements>
    <a:clrScheme name="Datasaur Theme Colors">
      <a:dk1>
        <a:srgbClr val="000000"/>
      </a:dk1>
      <a:lt1>
        <a:srgbClr val="FFFFFF"/>
      </a:lt1>
      <a:dk2>
        <a:srgbClr val="000000"/>
      </a:dk2>
      <a:lt2>
        <a:srgbClr val="F8FCFF"/>
      </a:lt2>
      <a:accent1>
        <a:srgbClr val="0EC88F"/>
      </a:accent1>
      <a:accent2>
        <a:srgbClr val="0064FF"/>
      </a:accent2>
      <a:accent3>
        <a:srgbClr val="934DFC"/>
      </a:accent3>
      <a:accent4>
        <a:srgbClr val="6EDEBC"/>
      </a:accent4>
      <a:accent5>
        <a:srgbClr val="0064FF"/>
      </a:accent5>
      <a:accent6>
        <a:srgbClr val="4CA190"/>
      </a:accent6>
      <a:hlink>
        <a:srgbClr val="4CA190"/>
      </a:hlink>
      <a:folHlink>
        <a:srgbClr val="934DF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284757"/>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