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67" r:id="rId3"/>
    <p:sldId id="269" r:id="rId4"/>
    <p:sldId id="266" r:id="rId5"/>
    <p:sldId id="265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000"/>
  </p:normalViewPr>
  <p:slideViewPr>
    <p:cSldViewPr snapToGrid="0">
      <p:cViewPr varScale="1">
        <p:scale>
          <a:sx n="117" d="100"/>
          <a:sy n="117" d="100"/>
        </p:scale>
        <p:origin x="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421FA-D7BB-2A84-0244-969F414AF5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AF4A63-3476-6A7D-8A3B-A78AF958AC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2B30D-DD02-C2CD-DBC8-377C61EB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9535EA-305F-3ABB-17D8-BBB1B11DA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8F86D-055D-6729-9F8E-4C5B919A1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069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F1C59-D7DF-E527-4D33-E6924AEEF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D82121-60D4-7AE8-BA1B-D7E4AF62BD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E7D4E8-9244-748A-1CDB-1C5EE0F5C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90E8D-5EDF-7F08-4A6A-3E473F518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D4B78-4262-9CD5-F7A1-D5140E916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52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F7621-6A30-72EC-F87F-53351AA222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CE0EF-BA69-8C3B-1D0B-B15331442A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4106E-6705-3EBF-8DF5-026E2465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137975-8834-47B3-49AC-B46CA7D65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37FDB-B5B5-A4B9-83AB-2B2E87B11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8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B418FE-139A-5370-D1B1-5EE504D01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09D8C-84B0-D18E-4757-075376DF63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CB63F-7157-5FA7-C3FA-2D07D7C87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DAD65-8DE9-28F6-7666-281D202F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6C7CC-DE9B-990C-DF11-1B2BE9294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35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A57A7-512A-0B46-E2C3-E201C2C0A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BE5463-691B-E5DD-E43B-CF3918426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958BDC-9F45-3935-CB26-11EC3D516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290FC7-9671-38BF-1F98-2360CE7B7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89AAF-91AB-140E-3595-3A09FFDF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46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B9F51-AC93-183D-9B4B-868BBB652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ADEA0-FBE1-AECA-4BC6-2546E3D9E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962DA-6E72-12A8-FD7D-090D95756B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D2B59-0E2B-DC31-18F8-C46509B4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28226E-7F3E-4F19-8222-99CF39BB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8B69-C5A6-2DED-D7B1-4F0FF7C36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4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F9488-12E3-7F90-D0D3-53C8EE6FB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F4782E-1AF8-AC57-DE51-54B8530FE4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2A732B-A9C7-C5B9-C9D0-494B0572D8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F12DAD-3A4B-EE65-4FDF-010FD43A3D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E90CFF-70CF-E9E2-1A5D-0567A7449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6F8920-E87D-F60F-2B33-A216ACE8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D6B1FA-26FC-D95F-8D6F-5A57E5CF1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DCCF1-FBE0-42B1-03A0-CFC42C650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74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87027-9B1A-36FB-6A37-651F5606E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7FDDA8-B03D-29D1-163F-747DB4CD6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F502BF-3897-FF1E-372D-46C9CEC0F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3A061B-CD75-016A-C27A-0BF388354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2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5A407B-99D2-E225-585D-9FA7D2CC0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3C276D-A2B4-5439-F8BB-525560069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8DAAB-C4A5-C17A-C790-66F858519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21488-3244-D5DA-9303-828D6DF93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00BD13-C96B-31D9-7B5D-D515807C4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ED79C-BFF4-5AD7-65D0-0BE6308472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6080A6-1AEF-EAB5-9307-3BF070F5A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605D01-DD95-E592-A293-42138CE5F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0F5610-6100-818E-52A5-29216C0055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0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57C69-8F12-5A2A-5630-47EAB14CA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457E92-B8C3-48E5-A276-D056F13BE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BAAD71-F0FD-FDA9-ABFC-DC6F663A1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998FE6-5B02-5A9A-EF34-34AE7AC2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1146A-BE75-A586-1948-C5DF03768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935F10-6697-D527-85A5-FD62603B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E99885-B0F4-7A56-7378-A54735E0D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66984-5D1E-7BF9-6B70-922D772B6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19EC5-EA3A-16EF-E8BB-AEA7E8FF21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E818A-CB19-2142-ACC3-863630E0F0FA}" type="datetimeFigureOut">
              <a:rPr lang="en-US" smtClean="0"/>
              <a:t>8/9/23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20F399-15C2-DD19-1DBC-0814F53422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CBB28-D20A-FBCE-6935-58DDB226BB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32D07-C1AB-DB45-8774-6121ECE71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435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130D07-A382-C749-1975-AA8F3E4EA2F5}"/>
              </a:ext>
            </a:extLst>
          </p:cNvPr>
          <p:cNvSpPr/>
          <p:nvPr/>
        </p:nvSpPr>
        <p:spPr>
          <a:xfrm>
            <a:off x="11027230" y="0"/>
            <a:ext cx="1164770" cy="1197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B050"/>
                </a:solidFill>
              </a:rPr>
              <a:t>C</a:t>
            </a:r>
            <a:r>
              <a:rPr lang="en-US" sz="3200" b="1" dirty="0">
                <a:solidFill>
                  <a:srgbClr val="0070C0"/>
                </a:solidFill>
              </a:rPr>
              <a:t>TI</a:t>
            </a:r>
            <a:r>
              <a:rPr lang="en-US" sz="2600" b="1" dirty="0">
                <a:solidFill>
                  <a:srgbClr val="00B050"/>
                </a:solidFill>
              </a:rPr>
              <a:t>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382DE9-8C93-56AF-F52F-2540432DF4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5315" y="751114"/>
            <a:ext cx="9502019" cy="5344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79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130D07-A382-C749-1975-AA8F3E4EA2F5}"/>
              </a:ext>
            </a:extLst>
          </p:cNvPr>
          <p:cNvSpPr/>
          <p:nvPr/>
        </p:nvSpPr>
        <p:spPr>
          <a:xfrm>
            <a:off x="11027230" y="0"/>
            <a:ext cx="1164770" cy="1197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B050"/>
                </a:solidFill>
              </a:rPr>
              <a:t>C</a:t>
            </a:r>
            <a:r>
              <a:rPr lang="en-US" sz="3200" b="1" dirty="0">
                <a:solidFill>
                  <a:srgbClr val="0070C0"/>
                </a:solidFill>
              </a:rPr>
              <a:t>TI</a:t>
            </a:r>
            <a:r>
              <a:rPr lang="en-US" sz="2600" b="1" dirty="0">
                <a:solidFill>
                  <a:srgbClr val="00B050"/>
                </a:solidFill>
              </a:rPr>
              <a:t>S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1ACA315F-DA58-3610-6940-CAF882321A2E}"/>
              </a:ext>
            </a:extLst>
          </p:cNvPr>
          <p:cNvSpPr/>
          <p:nvPr/>
        </p:nvSpPr>
        <p:spPr>
          <a:xfrm>
            <a:off x="11296891" y="6007261"/>
            <a:ext cx="694481" cy="6829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7F8F7E7-F0C1-35F7-DDB1-8CE6AA753A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412" y="228600"/>
            <a:ext cx="10441120" cy="609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85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130D07-A382-C749-1975-AA8F3E4EA2F5}"/>
              </a:ext>
            </a:extLst>
          </p:cNvPr>
          <p:cNvSpPr/>
          <p:nvPr/>
        </p:nvSpPr>
        <p:spPr>
          <a:xfrm>
            <a:off x="11027230" y="0"/>
            <a:ext cx="1164770" cy="1197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B050"/>
                </a:solidFill>
              </a:rPr>
              <a:t>C</a:t>
            </a:r>
            <a:r>
              <a:rPr lang="en-US" sz="3200" b="1" dirty="0">
                <a:solidFill>
                  <a:srgbClr val="0070C0"/>
                </a:solidFill>
              </a:rPr>
              <a:t>TI</a:t>
            </a:r>
            <a:r>
              <a:rPr lang="en-US" sz="2600" b="1" dirty="0">
                <a:solidFill>
                  <a:srgbClr val="00B050"/>
                </a:solidFill>
              </a:rPr>
              <a:t>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DE0640F-40D7-1289-E084-84374B3FFC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54" y="838201"/>
            <a:ext cx="11688891" cy="5529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46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5130D07-A382-C749-1975-AA8F3E4EA2F5}"/>
              </a:ext>
            </a:extLst>
          </p:cNvPr>
          <p:cNvSpPr/>
          <p:nvPr/>
        </p:nvSpPr>
        <p:spPr>
          <a:xfrm>
            <a:off x="11027230" y="0"/>
            <a:ext cx="1164770" cy="1197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B050"/>
                </a:solidFill>
              </a:rPr>
              <a:t>C</a:t>
            </a:r>
            <a:r>
              <a:rPr lang="en-US" sz="3200" b="1" dirty="0">
                <a:solidFill>
                  <a:srgbClr val="0070C0"/>
                </a:solidFill>
              </a:rPr>
              <a:t>TI</a:t>
            </a:r>
            <a:r>
              <a:rPr lang="en-US" sz="2600" b="1" dirty="0">
                <a:solidFill>
                  <a:srgbClr val="00B050"/>
                </a:solidFill>
              </a:rPr>
              <a:t>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255AA35-7A87-B4AE-F7D1-17E7AA6F72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29" y="961464"/>
            <a:ext cx="11364685" cy="5602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38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B286D40-0028-804A-1943-C200FDB659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210" y="576943"/>
            <a:ext cx="11540845" cy="60198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5130D07-A382-C749-1975-AA8F3E4EA2F5}"/>
              </a:ext>
            </a:extLst>
          </p:cNvPr>
          <p:cNvSpPr/>
          <p:nvPr/>
        </p:nvSpPr>
        <p:spPr>
          <a:xfrm>
            <a:off x="11027230" y="0"/>
            <a:ext cx="1164770" cy="11974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>
                <a:solidFill>
                  <a:srgbClr val="00B050"/>
                </a:solidFill>
              </a:rPr>
              <a:t>C</a:t>
            </a:r>
            <a:r>
              <a:rPr lang="en-US" sz="3200" b="1" dirty="0">
                <a:solidFill>
                  <a:srgbClr val="0070C0"/>
                </a:solidFill>
              </a:rPr>
              <a:t>TI</a:t>
            </a:r>
            <a:r>
              <a:rPr lang="en-US" sz="2600" b="1" dirty="0">
                <a:solidFill>
                  <a:srgbClr val="00B050"/>
                </a:solidFill>
              </a:rPr>
              <a:t>S</a:t>
            </a:r>
          </a:p>
        </p:txBody>
      </p:sp>
    </p:spTree>
    <p:extLst>
      <p:ext uri="{BB962C8B-B14F-4D97-AF65-F5344CB8AC3E}">
        <p14:creationId xmlns:p14="http://schemas.microsoft.com/office/powerpoint/2010/main" val="193364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473583-0F4B-BD83-09AB-9E824AA1747E}"/>
              </a:ext>
            </a:extLst>
          </p:cNvPr>
          <p:cNvSpPr/>
          <p:nvPr/>
        </p:nvSpPr>
        <p:spPr>
          <a:xfrm>
            <a:off x="3086100" y="2677299"/>
            <a:ext cx="6019800" cy="99542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TERIMAKASIH</a:t>
            </a:r>
          </a:p>
        </p:txBody>
      </p:sp>
    </p:spTree>
    <p:extLst>
      <p:ext uri="{BB962C8B-B14F-4D97-AF65-F5344CB8AC3E}">
        <p14:creationId xmlns:p14="http://schemas.microsoft.com/office/powerpoint/2010/main" val="3232690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</TotalTime>
  <Words>7</Words>
  <Application>Microsoft Macintosh PowerPoint</Application>
  <PresentationFormat>Widescreen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17</cp:revision>
  <dcterms:created xsi:type="dcterms:W3CDTF">2023-07-30T00:59:32Z</dcterms:created>
  <dcterms:modified xsi:type="dcterms:W3CDTF">2023-08-09T10:16:30Z</dcterms:modified>
</cp:coreProperties>
</file>