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Helvetica Neue"/>
      <p:regular r:id="rId15"/>
      <p:bold r:id="rId16"/>
      <p:italic r:id="rId17"/>
      <p:boldItalic r:id="rId18"/>
    </p:embeddedFont>
    <p:embeddedFont>
      <p:font typeface="DM Sans"/>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DMSans-bold.fntdata"/><Relationship Id="rId22" Type="http://schemas.openxmlformats.org/officeDocument/2006/relationships/font" Target="fonts/DMSans-boldItalic.fntdata"/><Relationship Id="rId21" Type="http://schemas.openxmlformats.org/officeDocument/2006/relationships/font" Target="fonts/DMSans-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HelveticaNeue-regular.fntdata"/><Relationship Id="rId14" Type="http://schemas.openxmlformats.org/officeDocument/2006/relationships/slide" Target="slides/slide10.xml"/><Relationship Id="rId17" Type="http://schemas.openxmlformats.org/officeDocument/2006/relationships/font" Target="fonts/HelveticaNeue-italic.fntdata"/><Relationship Id="rId16" Type="http://schemas.openxmlformats.org/officeDocument/2006/relationships/font" Target="fonts/HelveticaNeue-bold.fntdata"/><Relationship Id="rId19" Type="http://schemas.openxmlformats.org/officeDocument/2006/relationships/font" Target="fonts/DMSans-regular.fntdata"/><Relationship Id="rId18" Type="http://schemas.openxmlformats.org/officeDocument/2006/relationships/font" Target="fonts/HelveticaNeue-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3YoDfbQ" TargetMode="External"/><Relationship Id="rId3" Type="http://schemas.openxmlformats.org/officeDocument/2006/relationships/hyperlink" Target="https://bit.ly/3YoDfbQ" TargetMode="External"/><Relationship Id="rId4" Type="http://schemas.openxmlformats.org/officeDocument/2006/relationships/hyperlink" Target="https://docs.google.com/presentation/d/17DfwtqtRKgthzYWB-dZ4gTskZLnyXFOUiC_iz1mMKjw/edit#slide=id.g25c452d4b9f_0_7" TargetMode="External"/><Relationship Id="rId5" Type="http://schemas.openxmlformats.org/officeDocument/2006/relationships/hyperlink" Target="https://worldaishow.com/singapore/" TargetMode="External"/><Relationship Id="rId6" Type="http://schemas.openxmlformats.org/officeDocument/2006/relationships/hyperlink" Target="https://worldaishow.com/singapore/#speakers" TargetMode="External"/><Relationship Id="rId7" Type="http://schemas.openxmlformats.org/officeDocument/2006/relationships/hyperlink" Target="https://docs.google.com/presentation/d/1uOIzwaonwgei_FaiknP1PkwsoGmkKbQYzMBRpSHqKns/edit#slide=id.g1e4c0725278_3_146" TargetMode="External"/><Relationship Id="rId8" Type="http://schemas.openxmlformats.org/officeDocument/2006/relationships/hyperlink" Target="https://docs.google.com/presentation/d/1PlonnkR4i9EPi9rL6pBXeA8889axJciOHGLIlsW5-F8/edit#slide=id.g1e4c0725278_3_146"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3YoDfbQ" TargetMode="External"/><Relationship Id="rId3" Type="http://schemas.openxmlformats.org/officeDocument/2006/relationships/hyperlink" Target="https://bit.ly/3YoDfbQ" TargetMode="External"/><Relationship Id="rId4" Type="http://schemas.openxmlformats.org/officeDocument/2006/relationships/hyperlink" Target="https://docs.google.com/presentation/d/17DfwtqtRKgthzYWB-dZ4gTskZLnyXFOUiC_iz1mMKjw/edit#slide=id.g25c452d4b9f_0_7" TargetMode="External"/><Relationship Id="rId5" Type="http://schemas.openxmlformats.org/officeDocument/2006/relationships/hyperlink" Target="https://worldaishow.com/singapore/" TargetMode="External"/><Relationship Id="rId6" Type="http://schemas.openxmlformats.org/officeDocument/2006/relationships/hyperlink" Target="https://worldaishow.com/singapore/#speakers" TargetMode="External"/><Relationship Id="rId7" Type="http://schemas.openxmlformats.org/officeDocument/2006/relationships/hyperlink" Target="https://docs.google.com/presentation/d/1uOIzwaonwgei_FaiknP1PkwsoGmkKbQYzMBRpSHqKns/edit#slide=id.g1e4c0725278_3_146" TargetMode="External"/><Relationship Id="rId8" Type="http://schemas.openxmlformats.org/officeDocument/2006/relationships/hyperlink" Target="https://docs.google.com/presentation/d/1PlonnkR4i9EPi9rL6pBXeA8889axJciOHGLIlsW5-F8/edit#slide=id.g1e4c0725278_3_146"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PlonnkR4i9EPi9rL6pBXeA8889axJciOHGLIlsW5-F8/edit#slide=id.g25a9413b6f2_0_23"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PlonnkR4i9EPi9rL6pBXeA8889axJciOHGLIlsW5-F8/edit#slide=id.g259ffcdb89b_3_0"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uOIzwaonwgei_FaiknP1PkwsoGmkKbQYzMBRpSHqKns/edit#slide=id.g22abb3a0cda_1_19"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inkedin.com/pulse/chatgpt-bahasa-indonesia-on-lee" TargetMode="External"/><Relationship Id="rId3" Type="http://schemas.openxmlformats.org/officeDocument/2006/relationships/hyperlink" Target="https://www.statista.com/statistics/262946/most-common-languages-on-the-internet/" TargetMode="External"/><Relationship Id="rId4" Type="http://schemas.openxmlformats.org/officeDocument/2006/relationships/hyperlink" Target="https://docs.google.com/presentation/d/1uOIzwaonwgei_FaiknP1PkwsoGmkKbQYzMBRpSHqKns/edit#slide=id.g25b059dbdfe_0_123"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aws.amazon.com/sagemaker/latest/dg/jumpstart-foundation-models-customize-rag.html" TargetMode="External"/><Relationship Id="rId3" Type="http://schemas.openxmlformats.org/officeDocument/2006/relationships/hyperlink" Target="https://arxiv.org/abs/2005.11401" TargetMode="External"/><Relationship Id="rId4" Type="http://schemas.openxmlformats.org/officeDocument/2006/relationships/hyperlink" Target="https://aws.amazon.com/id/blogs/machine-learning/domain-adaptation-fine-tuning-of-foundation-models-in-amazon-sagemaker-jumpstart-on-financial-data/"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5c452d4b9f_0_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AIIS - KORIKA - August, 10, 2023. </a:t>
            </a:r>
            <a:r>
              <a:rPr lang="en" u="sng">
                <a:solidFill>
                  <a:schemeClr val="hlink"/>
                </a:solidFill>
                <a:hlinkClick r:id="rId2"/>
              </a:rPr>
              <a:t>https://bit.ly/3YoDfbQ</a:t>
            </a:r>
            <a:r>
              <a:rPr lang="en">
                <a:solidFill>
                  <a:schemeClr val="dk1"/>
                </a:solidFill>
              </a:rPr>
              <a:t>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Artificial Intelligence Innovation Summit 2023 (AIIS)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KORIKA - Securing the Future of AI: Addressing Privacy, Security, and Compliance in Large Language Models </a:t>
            </a:r>
            <a:r>
              <a:rPr lang="en" u="sng">
                <a:solidFill>
                  <a:schemeClr val="hlink"/>
                </a:solidFill>
                <a:hlinkClick r:id="rId3"/>
              </a:rPr>
              <a:t>https://bit.ly/3YoDfbQ</a:t>
            </a:r>
            <a:r>
              <a:rPr lang="en">
                <a:solidFill>
                  <a:schemeClr val="dk1"/>
                </a:solidFill>
              </a:rPr>
              <a:t>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This slide is a subset of the slides below</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WA group: AIIS-Sesi 2 DigitalGov</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u="sng">
                <a:solidFill>
                  <a:schemeClr val="hlink"/>
                </a:solidFill>
                <a:hlinkClick r:id="rId4"/>
              </a:rPr>
              <a:t>Securing the Future of AI: Addressing Privacy, Security, and Compliance in Large Language Models - Google Slides</a:t>
            </a:r>
            <a:endParaRPr b="1">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b="1" lang="en">
                <a:solidFill>
                  <a:schemeClr val="dk1"/>
                </a:solidFill>
              </a:rPr>
              <a:t>Title</a:t>
            </a:r>
            <a:r>
              <a:rPr lang="en">
                <a:solidFill>
                  <a:schemeClr val="dk1"/>
                </a:solidFill>
              </a:rPr>
              <a:t>: Securing the Future of AI: Addressing Privacy, Security, and Compliance in Large Language Models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b="1" lang="en">
                <a:solidFill>
                  <a:schemeClr val="dk1"/>
                </a:solidFill>
              </a:rPr>
              <a:t>Description</a:t>
            </a:r>
            <a:r>
              <a:rPr lang="en">
                <a:solidFill>
                  <a:schemeClr val="dk1"/>
                </a:solidFill>
              </a:rPr>
              <a:t>: This keynote will delve into the pressing concerns of Privacy, Security, and Compliance in large language models (LLMs). We will explore potential solutions, focusing on fine-tuning for specific domains, Retrieval Augmented Generation (RAG), and built-in privacy, security, and compliance at every level. This talk will provide insights into how we can apply these techniques in highly regulated industries like financial services and healthcare.</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u="sng">
                <a:solidFill>
                  <a:schemeClr val="hlink"/>
                </a:solidFill>
                <a:hlinkClick r:id="rId5"/>
              </a:rPr>
              <a:t>World AI Show – Singapore</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u="sng">
                <a:solidFill>
                  <a:schemeClr val="hlink"/>
                </a:solidFill>
                <a:hlinkClick r:id="rId6"/>
              </a:rPr>
              <a:t>World AI Show – Singapore</a:t>
            </a:r>
            <a:r>
              <a:rPr lang="en">
                <a:solidFill>
                  <a:schemeClr val="dk1"/>
                </a:solidFill>
              </a:rPr>
              <a:t> Speakers</a:t>
            </a:r>
            <a:endParaRPr>
              <a:solidFill>
                <a:schemeClr val="dk1"/>
              </a:solidFill>
            </a:endParaRPr>
          </a:p>
          <a:p>
            <a:pPr indent="-298450" lvl="1" marL="914400" rtl="0" algn="l">
              <a:lnSpc>
                <a:spcPct val="117999"/>
              </a:lnSpc>
              <a:spcBef>
                <a:spcPts val="0"/>
              </a:spcBef>
              <a:spcAft>
                <a:spcPts val="0"/>
              </a:spcAft>
              <a:buClr>
                <a:schemeClr val="dk1"/>
              </a:buClr>
              <a:buSzPts val="1100"/>
              <a:buAutoNum type="alphaLcPeriod"/>
            </a:pPr>
            <a:r>
              <a:rPr lang="en" u="sng">
                <a:solidFill>
                  <a:schemeClr val="hlink"/>
                </a:solidFill>
                <a:hlinkClick r:id="rId7"/>
              </a:rPr>
              <a:t>The Next Billion Programmers: Programming for Everyone Using Prompt Engineering - Google Slides</a:t>
            </a:r>
            <a:endParaRPr>
              <a:solidFill>
                <a:schemeClr val="dk1"/>
              </a:solidFill>
            </a:endParaRPr>
          </a:p>
          <a:p>
            <a:pPr indent="-298450" lvl="1" marL="914400" rtl="0" algn="l">
              <a:lnSpc>
                <a:spcPct val="117999"/>
              </a:lnSpc>
              <a:spcBef>
                <a:spcPts val="0"/>
              </a:spcBef>
              <a:spcAft>
                <a:spcPts val="0"/>
              </a:spcAft>
              <a:buClr>
                <a:schemeClr val="dk1"/>
              </a:buClr>
              <a:buSzPts val="1100"/>
              <a:buAutoNum type="alphaLcPeriod"/>
            </a:pPr>
            <a:r>
              <a:rPr lang="en" u="sng">
                <a:solidFill>
                  <a:schemeClr val="hlink"/>
                </a:solidFill>
                <a:hlinkClick r:id="rId8"/>
              </a:rPr>
              <a:t>Digital Transformation Indonesia - Google Slides</a:t>
            </a:r>
            <a:endParaRPr>
              <a:solidFill>
                <a:schemeClr val="dk1"/>
              </a:solidFill>
            </a:endParaRPr>
          </a:p>
          <a:p>
            <a:pPr indent="-298450" lvl="1" marL="914400" rtl="0" algn="l">
              <a:lnSpc>
                <a:spcPct val="117999"/>
              </a:lnSpc>
              <a:spcBef>
                <a:spcPts val="0"/>
              </a:spcBef>
              <a:spcAft>
                <a:spcPts val="0"/>
              </a:spcAft>
              <a:buClr>
                <a:schemeClr val="dk1"/>
              </a:buClr>
              <a:buSzPts val="1100"/>
              <a:buAutoNum type="alphaLcPeriod"/>
            </a:pPr>
            <a:r>
              <a:rPr lang="en">
                <a:solidFill>
                  <a:schemeClr val="dk1"/>
                </a:solidFill>
              </a:rPr>
              <a:t>Firefly prompt : human robot The Next Billion Programmers, Programming for Everyone Using Prompt Engineering</a:t>
            </a:r>
            <a:endParaRPr/>
          </a:p>
        </p:txBody>
      </p:sp>
      <p:sp>
        <p:nvSpPr>
          <p:cNvPr id="135" name="Google Shape;135;g25c452d4b9f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5f9777edb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5f9777edb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AIIS - KORIKA - August, 10, 2023. </a:t>
            </a:r>
            <a:r>
              <a:rPr lang="en" u="sng">
                <a:solidFill>
                  <a:schemeClr val="hlink"/>
                </a:solidFill>
                <a:hlinkClick r:id="rId2"/>
              </a:rPr>
              <a:t>https://bit.ly/3YoDfbQ</a:t>
            </a:r>
            <a:r>
              <a:rPr lang="en">
                <a:solidFill>
                  <a:schemeClr val="dk1"/>
                </a:solidFill>
              </a:rPr>
              <a:t>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KORIKA - Securing the Future of AI: Addressing Privacy, Security, and Compliance in Large Language Models </a:t>
            </a:r>
            <a:r>
              <a:rPr lang="en" u="sng">
                <a:solidFill>
                  <a:schemeClr val="hlink"/>
                </a:solidFill>
                <a:hlinkClick r:id="rId3"/>
              </a:rPr>
              <a:t>https://bit.ly/3YoDfbQ</a:t>
            </a:r>
            <a:r>
              <a:rPr lang="en">
                <a:solidFill>
                  <a:schemeClr val="dk1"/>
                </a:solidFill>
              </a:rPr>
              <a:t>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This slide is a subset of the slides below</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WA group: AIIS-Sesi 2 DigitalGov</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u="sng">
                <a:solidFill>
                  <a:schemeClr val="hlink"/>
                </a:solidFill>
                <a:hlinkClick r:id="rId4"/>
              </a:rPr>
              <a:t>Securing the Future of AI: Addressing Privacy, Security, and Compliance in Large Language Models - Google Slides</a:t>
            </a:r>
            <a:endParaRPr b="1">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b="1" lang="en">
                <a:solidFill>
                  <a:schemeClr val="dk1"/>
                </a:solidFill>
              </a:rPr>
              <a:t>Title</a:t>
            </a:r>
            <a:r>
              <a:rPr lang="en">
                <a:solidFill>
                  <a:schemeClr val="dk1"/>
                </a:solidFill>
              </a:rPr>
              <a:t>: Securing the Future of AI: Addressing Privacy, Security, and Compliance in Large Language Models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b="1" lang="en">
                <a:solidFill>
                  <a:schemeClr val="dk1"/>
                </a:solidFill>
              </a:rPr>
              <a:t>Description</a:t>
            </a:r>
            <a:r>
              <a:rPr lang="en">
                <a:solidFill>
                  <a:schemeClr val="dk1"/>
                </a:solidFill>
              </a:rPr>
              <a:t>: This keynote will delve into the pressing concerns of Privacy, Security, and Compliance in large language models (LLMs). We will explore potential solutions, focusing on fine-tuning for specific domains, Retrieval Augmented Generation (RAG), and built-in privacy, security, and compliance at every level. This talk will provide insights into how we can apply these techniques in highly regulated industries like financial services and healthcare.</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u="sng">
                <a:solidFill>
                  <a:schemeClr val="hlink"/>
                </a:solidFill>
                <a:hlinkClick r:id="rId5"/>
              </a:rPr>
              <a:t>World AI Show – Singapore</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u="sng">
                <a:solidFill>
                  <a:schemeClr val="hlink"/>
                </a:solidFill>
                <a:hlinkClick r:id="rId6"/>
              </a:rPr>
              <a:t>World AI Show – Singapore</a:t>
            </a:r>
            <a:r>
              <a:rPr lang="en">
                <a:solidFill>
                  <a:schemeClr val="dk1"/>
                </a:solidFill>
              </a:rPr>
              <a:t> Speakers</a:t>
            </a:r>
            <a:endParaRPr>
              <a:solidFill>
                <a:schemeClr val="dk1"/>
              </a:solidFill>
            </a:endParaRPr>
          </a:p>
          <a:p>
            <a:pPr indent="-298450" lvl="1" marL="914400" rtl="0" algn="l">
              <a:lnSpc>
                <a:spcPct val="117999"/>
              </a:lnSpc>
              <a:spcBef>
                <a:spcPts val="0"/>
              </a:spcBef>
              <a:spcAft>
                <a:spcPts val="0"/>
              </a:spcAft>
              <a:buClr>
                <a:schemeClr val="dk1"/>
              </a:buClr>
              <a:buSzPts val="1100"/>
              <a:buAutoNum type="alphaLcPeriod"/>
            </a:pPr>
            <a:r>
              <a:rPr lang="en" u="sng">
                <a:solidFill>
                  <a:schemeClr val="hlink"/>
                </a:solidFill>
                <a:hlinkClick r:id="rId7"/>
              </a:rPr>
              <a:t>The Next Billion Programmers: Programming for Everyone Using Prompt Engineering - Google Slides</a:t>
            </a:r>
            <a:endParaRPr>
              <a:solidFill>
                <a:schemeClr val="dk1"/>
              </a:solidFill>
            </a:endParaRPr>
          </a:p>
          <a:p>
            <a:pPr indent="-298450" lvl="1" marL="914400" rtl="0" algn="l">
              <a:lnSpc>
                <a:spcPct val="117999"/>
              </a:lnSpc>
              <a:spcBef>
                <a:spcPts val="0"/>
              </a:spcBef>
              <a:spcAft>
                <a:spcPts val="0"/>
              </a:spcAft>
              <a:buClr>
                <a:schemeClr val="dk1"/>
              </a:buClr>
              <a:buSzPts val="1100"/>
              <a:buAutoNum type="alphaLcPeriod"/>
            </a:pPr>
            <a:r>
              <a:rPr lang="en" u="sng">
                <a:solidFill>
                  <a:schemeClr val="hlink"/>
                </a:solidFill>
                <a:hlinkClick r:id="rId8"/>
              </a:rPr>
              <a:t>Digital Transformation Indonesia - Google Slides</a:t>
            </a:r>
            <a:endParaRPr>
              <a:solidFill>
                <a:schemeClr val="dk1"/>
              </a:solidFill>
            </a:endParaRPr>
          </a:p>
          <a:p>
            <a:pPr indent="-298450" lvl="1" marL="914400" rtl="0" algn="l">
              <a:lnSpc>
                <a:spcPct val="117999"/>
              </a:lnSpc>
              <a:spcBef>
                <a:spcPts val="0"/>
              </a:spcBef>
              <a:spcAft>
                <a:spcPts val="0"/>
              </a:spcAft>
              <a:buClr>
                <a:schemeClr val="dk1"/>
              </a:buClr>
              <a:buSzPts val="1100"/>
              <a:buAutoNum type="alphaLcPeriod"/>
            </a:pPr>
            <a:r>
              <a:rPr lang="en">
                <a:solidFill>
                  <a:schemeClr val="dk1"/>
                </a:solidFill>
              </a:rPr>
              <a:t>Firefly prompt : human robot The Next Billion Programmers, Programming for Everyone Using Prompt Engineering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5c6e29ec27_0_8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7999"/>
              </a:lnSpc>
              <a:spcBef>
                <a:spcPts val="0"/>
              </a:spcBef>
              <a:spcAft>
                <a:spcPts val="0"/>
              </a:spcAft>
              <a:buSzPts val="1100"/>
              <a:buChar char="●"/>
            </a:pPr>
            <a:r>
              <a:rPr lang="en" u="sng">
                <a:solidFill>
                  <a:schemeClr val="hlink"/>
                </a:solidFill>
                <a:hlinkClick r:id="rId2"/>
              </a:rPr>
              <a:t>Digital Transformation Indonesia - Google Slides</a:t>
            </a:r>
            <a:endParaRPr/>
          </a:p>
        </p:txBody>
      </p:sp>
      <p:sp>
        <p:nvSpPr>
          <p:cNvPr id="156" name="Google Shape;156;g25c6e29ec27_0_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5c52104038_0_27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SzPts val="1100"/>
              <a:buChar char="●"/>
            </a:pPr>
            <a:r>
              <a:rPr lang="en" u="sng">
                <a:solidFill>
                  <a:schemeClr val="hlink"/>
                </a:solidFill>
                <a:hlinkClick r:id="rId2"/>
              </a:rPr>
              <a:t>Digital Transformation Indonesia - Google Slides</a:t>
            </a:r>
            <a:endParaRPr/>
          </a:p>
        </p:txBody>
      </p:sp>
      <p:sp>
        <p:nvSpPr>
          <p:cNvPr id="228" name="Google Shape;228;g25c52104038_0_27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5d1fa45533_0_1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7999"/>
              </a:lnSpc>
              <a:spcBef>
                <a:spcPts val="0"/>
              </a:spcBef>
              <a:spcAft>
                <a:spcPts val="0"/>
              </a:spcAft>
              <a:buSzPts val="1100"/>
              <a:buChar char="●"/>
            </a:pPr>
            <a:r>
              <a:rPr lang="en" u="sng">
                <a:solidFill>
                  <a:schemeClr val="hlink"/>
                </a:solidFill>
                <a:hlinkClick r:id="rId2"/>
              </a:rPr>
              <a:t>The Next Billion Programmers: Programming for Everyone Using Prompt Engineering - Google Slides</a:t>
            </a:r>
            <a:endParaRPr/>
          </a:p>
          <a:p>
            <a:pPr indent="-298450" lvl="0" marL="457200" rtl="0" algn="l">
              <a:lnSpc>
                <a:spcPct val="117999"/>
              </a:lnSpc>
              <a:spcBef>
                <a:spcPts val="0"/>
              </a:spcBef>
              <a:spcAft>
                <a:spcPts val="0"/>
              </a:spcAft>
              <a:buSzPts val="1100"/>
              <a:buChar char="●"/>
            </a:pPr>
            <a:r>
              <a:rPr lang="en"/>
              <a:t>Prompt :</a:t>
            </a:r>
            <a:r>
              <a:rPr lang="en"/>
              <a:t>”half human robot, coding in front of a laptop, in a room full of technology, warm color, realistic style, ultra rendering, wide 9:16”</a:t>
            </a:r>
            <a:endParaRPr/>
          </a:p>
        </p:txBody>
      </p:sp>
      <p:sp>
        <p:nvSpPr>
          <p:cNvPr id="264" name="Google Shape;264;g25d1fa45533_0_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5b059dbdfe_0_1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7999"/>
              </a:lnSpc>
              <a:spcBef>
                <a:spcPts val="0"/>
              </a:spcBef>
              <a:spcAft>
                <a:spcPts val="0"/>
              </a:spcAft>
              <a:buSzPts val="1100"/>
              <a:buAutoNum type="arabicPeriod"/>
            </a:pPr>
            <a:r>
              <a:rPr lang="en" u="sng">
                <a:solidFill>
                  <a:schemeClr val="hlink"/>
                </a:solidFill>
                <a:hlinkClick r:id="rId2"/>
              </a:rPr>
              <a:t>LinkedIn</a:t>
            </a:r>
            <a:r>
              <a:rPr lang="en"/>
              <a:t> “ChatGPT for Bahasa Indonesia” As per Statista's data from January 2023, the most common languages employed for web content, ranked by their share of websites, include English at a dominant 58.8% and Indonesian with a considerably smaller portion of 0.6%. </a:t>
            </a:r>
            <a:endParaRPr/>
          </a:p>
          <a:p>
            <a:pPr indent="-298450" lvl="1" marL="914400" rtl="0" algn="l">
              <a:lnSpc>
                <a:spcPct val="117999"/>
              </a:lnSpc>
              <a:spcBef>
                <a:spcPts val="0"/>
              </a:spcBef>
              <a:spcAft>
                <a:spcPts val="0"/>
              </a:spcAft>
              <a:buSzPts val="1100"/>
              <a:buAutoNum type="alphaLcPeriod"/>
            </a:pPr>
            <a:r>
              <a:rPr lang="en" u="sng">
                <a:solidFill>
                  <a:schemeClr val="hlink"/>
                </a:solidFill>
                <a:hlinkClick r:id="rId3"/>
              </a:rPr>
              <a:t>Most used languages online by share of websites 2023 | Statista</a:t>
            </a:r>
            <a:endParaRPr/>
          </a:p>
          <a:p>
            <a:pPr indent="-298450" lvl="2" marL="1371600" rtl="0" algn="l">
              <a:lnSpc>
                <a:spcPct val="117999"/>
              </a:lnSpc>
              <a:spcBef>
                <a:spcPts val="0"/>
              </a:spcBef>
              <a:spcAft>
                <a:spcPts val="0"/>
              </a:spcAft>
              <a:buSzPts val="1100"/>
              <a:buAutoNum type="romanLcPeriod"/>
            </a:pPr>
            <a:r>
              <a:rPr lang="en"/>
              <a:t>English, 58.8%</a:t>
            </a:r>
            <a:endParaRPr/>
          </a:p>
          <a:p>
            <a:pPr indent="-298450" lvl="0" marL="457200" rtl="0" algn="l">
              <a:lnSpc>
                <a:spcPct val="117999"/>
              </a:lnSpc>
              <a:spcBef>
                <a:spcPts val="0"/>
              </a:spcBef>
              <a:spcAft>
                <a:spcPts val="0"/>
              </a:spcAft>
              <a:buSzPts val="1100"/>
              <a:buAutoNum type="arabicPeriod"/>
            </a:pPr>
            <a:r>
              <a:rPr lang="en" u="sng">
                <a:solidFill>
                  <a:schemeClr val="hlink"/>
                </a:solidFill>
                <a:hlinkClick r:id="rId4"/>
              </a:rPr>
              <a:t>The Next Billion Programmers: Programming for Everyone Using Prompt Engineering - Google Slides</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
              <a:t>Prompt : Very large companies, which use artificial intelligence technology. warm color, realistic style, ultra rendering</a:t>
            </a:r>
            <a:endParaRPr/>
          </a:p>
        </p:txBody>
      </p:sp>
      <p:sp>
        <p:nvSpPr>
          <p:cNvPr id="272" name="Google Shape;272;g25b059dbdfe_0_1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37ead6a69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37ead6a69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Talking points: Train the LLM to become a domain expert on a company and its business lines using government regulations, international standards, and internal data. In other words, we want to make LLM from a generalist to a specialist.</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Use open-source LLM[1] as a starting point.</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Fine-tune it using company public information, government regulations, and international standards LLM[2].</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Further, fine-tune it using Company Private Information LLM[3].</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Use Retrieval Augmented Generation (RAG) to retrieve data from outside a foundation model and augment your prompts by adding the relevant retrieved data in context.</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Now have 3 LLMs that can be picked and chosen depending on the business requirements: Internal and External LLM applications.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u="sng">
                <a:solidFill>
                  <a:schemeClr val="hlink"/>
                </a:solidFill>
                <a:hlinkClick r:id="rId2"/>
              </a:rPr>
              <a:t>Retrieval Augmented Generation (RAG) - Amazon SageMaker</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u="sng">
                <a:solidFill>
                  <a:schemeClr val="hlink"/>
                </a:solidFill>
                <a:hlinkClick r:id="rId3"/>
              </a:rPr>
              <a:t>[2005.11401] Retrieval-Augmented Generation for Knowledge-Intensive NLP Tasks (arxiv.org)</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Foundation models are usually trained offline, making the model agnostic to any data that is created after the model was trained. Additionally, foundation models are trained on very general domain corpora, making them less effective for domain-specific tasks. You can use Retrieval Augmented Generation (RAG) to retrieve data from outside a foundation model and augment your prompts by adding the relevant retrieved data in context.</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With RAG, </a:t>
            </a:r>
            <a:r>
              <a:rPr b="1" lang="en">
                <a:solidFill>
                  <a:schemeClr val="dk1"/>
                </a:solidFill>
              </a:rPr>
              <a:t>the external data used to augment your prompts can come from multiple data sources, such as a document repositories, databases, or APIs</a:t>
            </a:r>
            <a:r>
              <a:rPr lang="en">
                <a:solidFill>
                  <a:schemeClr val="dk1"/>
                </a:solidFill>
              </a:rPr>
              <a:t>. The first step is to convert your documents and any user queries into a compatible format to perform relevancy search. To make the formats compatible, a document collection, or knowledge library, and user-submitted queries are converted to numerical representations using embedding language models. </a:t>
            </a:r>
            <a:r>
              <a:rPr b="1" lang="en">
                <a:solidFill>
                  <a:schemeClr val="dk1"/>
                </a:solidFill>
              </a:rPr>
              <a:t>Embedding </a:t>
            </a:r>
            <a:r>
              <a:rPr lang="en">
                <a:solidFill>
                  <a:schemeClr val="dk1"/>
                </a:solidFill>
              </a:rPr>
              <a:t>is the process by which text is given numerical representation in a vector space. RAG model architectures compare the embeddings of user queries within the vector of the knowledge library. The original user prompt is then appended with relevant context from similar documents within the knowledge library. This augmented prompt is then sent to the foundation model. You can update knowledge libraries and their relevant embeddings asynchronously.</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u="sng">
                <a:solidFill>
                  <a:schemeClr val="hlink"/>
                </a:solidFill>
                <a:hlinkClick r:id="rId4"/>
              </a:rPr>
              <a:t>Domain-adaptation Fine-tuning of Foundation Models in Amazon SageMaker JumpStart on Financial data | AWS Machine Learning Blog</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Although LLMs are capable of performing various NLP tasks, they are considered generalists and not specialists. In order to train an LLM to become an expert in a particular domain, fine-tuning is usually required.</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LLM Stack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5c6e29ec27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5c6e29ec27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5c6e29ec27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5c6e29ec27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a:t>
            </a:r>
            <a:r>
              <a:rPr lang="en"/>
              <a:t> prompt : human using black suits shaking hands with half-robot humans full body, working with each other using technology Artificial intelligence , in a room, warm color, realistic style, ultra rendering.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5c452d4b9f_0_3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5c452d4b9f_0_32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298450" lvl="0" marL="457200" rtl="0" algn="l">
              <a:lnSpc>
                <a:spcPct val="117999"/>
              </a:lnSpc>
              <a:spcBef>
                <a:spcPts val="0"/>
              </a:spcBef>
              <a:spcAft>
                <a:spcPts val="0"/>
              </a:spcAft>
              <a:buClr>
                <a:schemeClr val="dk1"/>
              </a:buClr>
              <a:buSzPts val="1100"/>
              <a:buAutoNum type="arabicPeriod"/>
            </a:pPr>
            <a:r>
              <a:rPr lang="en">
                <a:solidFill>
                  <a:schemeClr val="dk1"/>
                </a:solidFill>
              </a:rPr>
              <a:t>GenAI generated all images.</a:t>
            </a:r>
            <a:endParaRPr>
              <a:solidFill>
                <a:schemeClr val="dk1"/>
              </a:solidFill>
            </a:endParaRPr>
          </a:p>
          <a:p>
            <a:pPr indent="-298450" lvl="0" marL="457200" rtl="0" algn="l">
              <a:lnSpc>
                <a:spcPct val="117999"/>
              </a:lnSpc>
              <a:spcBef>
                <a:spcPts val="0"/>
              </a:spcBef>
              <a:spcAft>
                <a:spcPts val="0"/>
              </a:spcAft>
              <a:buClr>
                <a:schemeClr val="dk1"/>
              </a:buClr>
              <a:buSzPts val="1100"/>
              <a:buAutoNum type="arabicPeriod"/>
            </a:pPr>
            <a:r>
              <a:rPr lang="en">
                <a:solidFill>
                  <a:schemeClr val="dk1"/>
                </a:solidFill>
              </a:rPr>
              <a:t>Paperless: No paper was printed  in the making of these slides</a:t>
            </a:r>
            <a:endParaRPr/>
          </a:p>
          <a:p>
            <a:pPr indent="-298450" lvl="0" marL="457200" rtl="0" algn="l">
              <a:lnSpc>
                <a:spcPct val="117999"/>
              </a:lnSpc>
              <a:spcBef>
                <a:spcPts val="0"/>
              </a:spcBef>
              <a:spcAft>
                <a:spcPts val="0"/>
              </a:spcAft>
              <a:buClr>
                <a:schemeClr val="dk1"/>
              </a:buClr>
              <a:buSzPts val="1100"/>
              <a:buAutoNum type="arabicPeriod"/>
            </a:pPr>
            <a:r>
              <a:rPr lang="en"/>
              <a:t>FIREFLY PROMPT : HUMAN ROBOT ASK QUESTION AND ANSWER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3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type="title">
  <p:cSld name="TITLE">
    <p:bg>
      <p:bgPr>
        <a:solidFill>
          <a:schemeClr val="lt1"/>
        </a:solidFill>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7635302" cy="5143502"/>
          </a:xfrm>
          <a:prstGeom prst="rect">
            <a:avLst/>
          </a:prstGeom>
          <a:noFill/>
          <a:ln>
            <a:noFill/>
          </a:ln>
        </p:spPr>
      </p:pic>
      <p:sp>
        <p:nvSpPr>
          <p:cNvPr id="11" name="Google Shape;11;p2"/>
          <p:cNvSpPr/>
          <p:nvPr/>
        </p:nvSpPr>
        <p:spPr>
          <a:xfrm>
            <a:off x="5855925" y="-2297075"/>
            <a:ext cx="5847900" cy="5096400"/>
          </a:xfrm>
          <a:prstGeom prst="ellipse">
            <a:avLst/>
          </a:prstGeom>
          <a:gradFill>
            <a:gsLst>
              <a:gs pos="0">
                <a:srgbClr val="6FA8DC"/>
              </a:gs>
              <a:gs pos="38000">
                <a:srgbClr val="CFE2F3"/>
              </a:gs>
              <a:gs pos="61000">
                <a:srgbClr val="FFFFFF">
                  <a:alpha val="39215"/>
                </a:srgbClr>
              </a:gs>
              <a:gs pos="100000">
                <a:srgbClr val="FFFFFF">
                  <a:alpha val="39215"/>
                </a:srgbClr>
              </a:gs>
            </a:gsLst>
            <a:path path="circle">
              <a:fillToRect b="50%" l="50%" r="50%" t="50%"/>
            </a:path>
            <a:tileRect/>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12" name="Google Shape;12;p2"/>
          <p:cNvSpPr/>
          <p:nvPr/>
        </p:nvSpPr>
        <p:spPr>
          <a:xfrm>
            <a:off x="-758611" y="-315985"/>
            <a:ext cx="6561600" cy="6561600"/>
          </a:xfrm>
          <a:prstGeom prst="ellipse">
            <a:avLst/>
          </a:prstGeom>
          <a:gradFill>
            <a:gsLst>
              <a:gs pos="0">
                <a:srgbClr val="D4E5F5">
                  <a:alpha val="40392"/>
                </a:srgbClr>
              </a:gs>
              <a:gs pos="100000">
                <a:srgbClr val="FFFFFF">
                  <a:alpha val="0"/>
                </a:srgbClr>
              </a:gs>
            </a:gsLst>
            <a:path path="circle">
              <a:fillToRect b="100%" r="100%"/>
            </a:path>
            <a:tileRect l="-100%" t="-10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C5CAC"/>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13" name="Google Shape;13;p2"/>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08">
  <p:cSld name="Colour 05_1_1">
    <p:spTree>
      <p:nvGrpSpPr>
        <p:cNvPr id="60" name="Shape 60"/>
        <p:cNvGrpSpPr/>
        <p:nvPr/>
      </p:nvGrpSpPr>
      <p:grpSpPr>
        <a:xfrm>
          <a:off x="0" y="0"/>
          <a:ext cx="0" cy="0"/>
          <a:chOff x="0" y="0"/>
          <a:chExt cx="0" cy="0"/>
        </a:xfrm>
      </p:grpSpPr>
      <p:sp>
        <p:nvSpPr>
          <p:cNvPr id="61" name="Google Shape;61;p11"/>
          <p:cNvSpPr/>
          <p:nvPr/>
        </p:nvSpPr>
        <p:spPr>
          <a:xfrm>
            <a:off x="5693621" y="-70055"/>
            <a:ext cx="7360800" cy="5096400"/>
          </a:xfrm>
          <a:prstGeom prst="ellipse">
            <a:avLst/>
          </a:prstGeom>
          <a:gradFill>
            <a:gsLst>
              <a:gs pos="0">
                <a:srgbClr val="6FA8DC"/>
              </a:gs>
              <a:gs pos="38000">
                <a:srgbClr val="CFE2F3"/>
              </a:gs>
              <a:gs pos="61000">
                <a:srgbClr val="FFFFFF">
                  <a:alpha val="39215"/>
                </a:srgbClr>
              </a:gs>
              <a:gs pos="100000">
                <a:srgbClr val="FFFFFF">
                  <a:alpha val="39215"/>
                </a:srgbClr>
              </a:gs>
            </a:gsLst>
            <a:path path="circle">
              <a:fillToRect b="50%" l="50%" r="50%" t="50%"/>
            </a:path>
            <a:tileRect/>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62" name="Google Shape;62;p11"/>
          <p:cNvSpPr/>
          <p:nvPr/>
        </p:nvSpPr>
        <p:spPr>
          <a:xfrm>
            <a:off x="1870177" y="-111023"/>
            <a:ext cx="5403600" cy="5403600"/>
          </a:xfrm>
          <a:prstGeom prst="ellipse">
            <a:avLst/>
          </a:prstGeom>
          <a:noFill/>
          <a:ln cap="flat" cmpd="sng" w="76200">
            <a:solidFill>
              <a:srgbClr val="6FA8DC">
                <a:alpha val="549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63" name="Google Shape;63;p11"/>
          <p:cNvSpPr/>
          <p:nvPr/>
        </p:nvSpPr>
        <p:spPr>
          <a:xfrm>
            <a:off x="2988006" y="1006806"/>
            <a:ext cx="3168000" cy="3168000"/>
          </a:xfrm>
          <a:prstGeom prst="ellipse">
            <a:avLst/>
          </a:prstGeom>
          <a:noFill/>
          <a:ln cap="flat" cmpd="sng" w="38100">
            <a:solidFill>
              <a:srgbClr val="6FA8DC">
                <a:alpha val="1137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grpSp>
        <p:nvGrpSpPr>
          <p:cNvPr id="64" name="Google Shape;64;p11"/>
          <p:cNvGrpSpPr/>
          <p:nvPr/>
        </p:nvGrpSpPr>
        <p:grpSpPr>
          <a:xfrm>
            <a:off x="3592146" y="1610946"/>
            <a:ext cx="1959750" cy="1959750"/>
            <a:chOff x="0" y="0"/>
            <a:chExt cx="5226000" cy="5226000"/>
          </a:xfrm>
        </p:grpSpPr>
        <p:sp>
          <p:nvSpPr>
            <p:cNvPr id="65" name="Google Shape;65;p11"/>
            <p:cNvSpPr/>
            <p:nvPr/>
          </p:nvSpPr>
          <p:spPr>
            <a:xfrm>
              <a:off x="0" y="0"/>
              <a:ext cx="5226000" cy="5226000"/>
            </a:xfrm>
            <a:prstGeom prst="ellipse">
              <a:avLst/>
            </a:prstGeom>
            <a:gradFill>
              <a:gsLst>
                <a:gs pos="0">
                  <a:schemeClr val="accent5"/>
                </a:gs>
                <a:gs pos="100000">
                  <a:schemeClr val="accent6"/>
                </a:gs>
              </a:gsLst>
              <a:lin ang="54007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66" name="Google Shape;66;p11"/>
            <p:cNvSpPr/>
            <p:nvPr/>
          </p:nvSpPr>
          <p:spPr>
            <a:xfrm>
              <a:off x="2371640" y="1540159"/>
              <a:ext cx="2853456" cy="3684150"/>
            </a:xfrm>
            <a:custGeom>
              <a:rect b="b" l="l" r="r" t="t"/>
              <a:pathLst>
                <a:path extrusionOk="0" h="21600" w="20045">
                  <a:moveTo>
                    <a:pt x="17470" y="0"/>
                  </a:moveTo>
                  <a:cubicBezTo>
                    <a:pt x="12998" y="0"/>
                    <a:pt x="8527" y="1424"/>
                    <a:pt x="5115" y="4271"/>
                  </a:cubicBezTo>
                  <a:cubicBezTo>
                    <a:pt x="-509" y="8965"/>
                    <a:pt x="-1493" y="16061"/>
                    <a:pt x="2154" y="21600"/>
                  </a:cubicBezTo>
                  <a:cubicBezTo>
                    <a:pt x="4865" y="21544"/>
                    <a:pt x="7562" y="20991"/>
                    <a:pt x="10035" y="19938"/>
                  </a:cubicBezTo>
                  <a:cubicBezTo>
                    <a:pt x="6696" y="16715"/>
                    <a:pt x="6851" y="11842"/>
                    <a:pt x="10518" y="8781"/>
                  </a:cubicBezTo>
                  <a:cubicBezTo>
                    <a:pt x="12438" y="7179"/>
                    <a:pt x="14954" y="6379"/>
                    <a:pt x="17470" y="6379"/>
                  </a:cubicBezTo>
                  <a:cubicBezTo>
                    <a:pt x="18336" y="6379"/>
                    <a:pt x="19199" y="6481"/>
                    <a:pt x="20040" y="6670"/>
                  </a:cubicBezTo>
                  <a:cubicBezTo>
                    <a:pt x="20107" y="4405"/>
                    <a:pt x="19577" y="2130"/>
                    <a:pt x="18447" y="24"/>
                  </a:cubicBezTo>
                  <a:cubicBezTo>
                    <a:pt x="18121" y="9"/>
                    <a:pt x="17796" y="0"/>
                    <a:pt x="17470" y="0"/>
                  </a:cubicBezTo>
                  <a:close/>
                </a:path>
              </a:pathLst>
            </a:custGeom>
            <a:gradFill>
              <a:gsLst>
                <a:gs pos="0">
                  <a:schemeClr val="accent5">
                    <a:alpha val="96470"/>
                  </a:schemeClr>
                </a:gs>
                <a:gs pos="100000">
                  <a:schemeClr val="accent6">
                    <a:alpha val="96470"/>
                  </a:schemeClr>
                </a:gs>
              </a:gsLst>
              <a:lin ang="2708944"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grpSp>
      <p:sp>
        <p:nvSpPr>
          <p:cNvPr id="67" name="Google Shape;67;p11"/>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09">
  <p:cSld name="Colour 06">
    <p:spTree>
      <p:nvGrpSpPr>
        <p:cNvPr id="68" name="Shape 68"/>
        <p:cNvGrpSpPr/>
        <p:nvPr/>
      </p:nvGrpSpPr>
      <p:grpSpPr>
        <a:xfrm>
          <a:off x="0" y="0"/>
          <a:ext cx="0" cy="0"/>
          <a:chOff x="0" y="0"/>
          <a:chExt cx="0" cy="0"/>
        </a:xfrm>
      </p:grpSpPr>
      <p:sp>
        <p:nvSpPr>
          <p:cNvPr id="69" name="Google Shape;69;p12"/>
          <p:cNvSpPr/>
          <p:nvPr/>
        </p:nvSpPr>
        <p:spPr>
          <a:xfrm>
            <a:off x="-1972617" y="-2692542"/>
            <a:ext cx="7360800" cy="5096400"/>
          </a:xfrm>
          <a:prstGeom prst="ellipse">
            <a:avLst/>
          </a:prstGeom>
          <a:gradFill>
            <a:gsLst>
              <a:gs pos="0">
                <a:srgbClr val="6FA8DC"/>
              </a:gs>
              <a:gs pos="38000">
                <a:srgbClr val="CFE2F3"/>
              </a:gs>
              <a:gs pos="61000">
                <a:srgbClr val="FFFFFF">
                  <a:alpha val="39215"/>
                </a:srgbClr>
              </a:gs>
              <a:gs pos="100000">
                <a:srgbClr val="FFFFFF">
                  <a:alpha val="39215"/>
                </a:srgbClr>
              </a:gs>
            </a:gsLst>
            <a:path path="circle">
              <a:fillToRect b="50%" l="50%" r="50%" t="50%"/>
            </a:path>
            <a:tileRect/>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70" name="Google Shape;70;p12"/>
          <p:cNvSpPr txBox="1"/>
          <p:nvPr>
            <p:ph type="title"/>
          </p:nvPr>
        </p:nvSpPr>
        <p:spPr>
          <a:xfrm>
            <a:off x="660474" y="1017675"/>
            <a:ext cx="4292100" cy="857400"/>
          </a:xfrm>
          <a:prstGeom prst="rect">
            <a:avLst/>
          </a:prstGeom>
          <a:noFill/>
          <a:ln>
            <a:noFill/>
          </a:ln>
        </p:spPr>
        <p:txBody>
          <a:bodyPr anchorCtr="0" anchor="ctr" bIns="19050" lIns="19050" spcFirstLastPara="1" rIns="19050" wrap="square" tIns="19050">
            <a:normAutofit/>
          </a:bodyPr>
          <a:lstStyle>
            <a:lvl1pPr lvl="0" marR="0" rtl="0" algn="l">
              <a:lnSpc>
                <a:spcPct val="100000"/>
              </a:lnSpc>
              <a:spcBef>
                <a:spcPts val="0"/>
              </a:spcBef>
              <a:spcAft>
                <a:spcPts val="0"/>
              </a:spcAft>
              <a:buClr>
                <a:schemeClr val="lt2"/>
              </a:buClr>
              <a:buSzPts val="3600"/>
              <a:buNone/>
              <a:defRPr i="0" sz="3600" u="none" cap="none" strike="noStrike">
                <a:solidFill>
                  <a:schemeClr val="lt2"/>
                </a:solidFill>
              </a:defRPr>
            </a:lvl1pPr>
            <a:lvl2pPr lvl="1" marR="0" rtl="0" algn="l">
              <a:lnSpc>
                <a:spcPct val="100000"/>
              </a:lnSpc>
              <a:spcBef>
                <a:spcPts val="0"/>
              </a:spcBef>
              <a:spcAft>
                <a:spcPts val="0"/>
              </a:spcAft>
              <a:buClr>
                <a:schemeClr val="lt2"/>
              </a:buClr>
              <a:buSzPts val="3600"/>
              <a:buNone/>
              <a:defRPr i="0" sz="3600" u="none" cap="none" strike="noStrike">
                <a:solidFill>
                  <a:schemeClr val="lt2"/>
                </a:solidFill>
              </a:defRPr>
            </a:lvl2pPr>
            <a:lvl3pPr lvl="2" marR="0" rtl="0" algn="l">
              <a:lnSpc>
                <a:spcPct val="100000"/>
              </a:lnSpc>
              <a:spcBef>
                <a:spcPts val="0"/>
              </a:spcBef>
              <a:spcAft>
                <a:spcPts val="0"/>
              </a:spcAft>
              <a:buClr>
                <a:schemeClr val="lt2"/>
              </a:buClr>
              <a:buSzPts val="3600"/>
              <a:buNone/>
              <a:defRPr i="0" sz="3600" u="none" cap="none" strike="noStrike">
                <a:solidFill>
                  <a:schemeClr val="lt2"/>
                </a:solidFill>
              </a:defRPr>
            </a:lvl3pPr>
            <a:lvl4pPr lvl="3" marR="0" rtl="0" algn="l">
              <a:lnSpc>
                <a:spcPct val="100000"/>
              </a:lnSpc>
              <a:spcBef>
                <a:spcPts val="0"/>
              </a:spcBef>
              <a:spcAft>
                <a:spcPts val="0"/>
              </a:spcAft>
              <a:buClr>
                <a:schemeClr val="lt2"/>
              </a:buClr>
              <a:buSzPts val="3600"/>
              <a:buNone/>
              <a:defRPr i="0" sz="3600" u="none" cap="none" strike="noStrike">
                <a:solidFill>
                  <a:schemeClr val="lt2"/>
                </a:solidFill>
              </a:defRPr>
            </a:lvl4pPr>
            <a:lvl5pPr lvl="4" marR="0" rtl="0" algn="l">
              <a:lnSpc>
                <a:spcPct val="100000"/>
              </a:lnSpc>
              <a:spcBef>
                <a:spcPts val="0"/>
              </a:spcBef>
              <a:spcAft>
                <a:spcPts val="0"/>
              </a:spcAft>
              <a:buClr>
                <a:schemeClr val="lt2"/>
              </a:buClr>
              <a:buSzPts val="3600"/>
              <a:buNone/>
              <a:defRPr i="0" sz="3600" u="none" cap="none" strike="noStrike">
                <a:solidFill>
                  <a:schemeClr val="lt2"/>
                </a:solidFill>
              </a:defRPr>
            </a:lvl5pPr>
            <a:lvl6pPr lvl="5" marR="0" rtl="0" algn="l">
              <a:lnSpc>
                <a:spcPct val="100000"/>
              </a:lnSpc>
              <a:spcBef>
                <a:spcPts val="0"/>
              </a:spcBef>
              <a:spcAft>
                <a:spcPts val="0"/>
              </a:spcAft>
              <a:buClr>
                <a:schemeClr val="lt2"/>
              </a:buClr>
              <a:buSzPts val="3600"/>
              <a:buNone/>
              <a:defRPr i="0" sz="3600" u="none" cap="none" strike="noStrike">
                <a:solidFill>
                  <a:schemeClr val="lt2"/>
                </a:solidFill>
              </a:defRPr>
            </a:lvl6pPr>
            <a:lvl7pPr lvl="6" marR="0" rtl="0" algn="l">
              <a:lnSpc>
                <a:spcPct val="100000"/>
              </a:lnSpc>
              <a:spcBef>
                <a:spcPts val="0"/>
              </a:spcBef>
              <a:spcAft>
                <a:spcPts val="0"/>
              </a:spcAft>
              <a:buClr>
                <a:schemeClr val="lt2"/>
              </a:buClr>
              <a:buSzPts val="3600"/>
              <a:buNone/>
              <a:defRPr i="0" sz="3600" u="none" cap="none" strike="noStrike">
                <a:solidFill>
                  <a:schemeClr val="lt2"/>
                </a:solidFill>
              </a:defRPr>
            </a:lvl7pPr>
            <a:lvl8pPr lvl="7" marR="0" rtl="0" algn="l">
              <a:lnSpc>
                <a:spcPct val="100000"/>
              </a:lnSpc>
              <a:spcBef>
                <a:spcPts val="0"/>
              </a:spcBef>
              <a:spcAft>
                <a:spcPts val="0"/>
              </a:spcAft>
              <a:buClr>
                <a:schemeClr val="lt2"/>
              </a:buClr>
              <a:buSzPts val="3600"/>
              <a:buNone/>
              <a:defRPr i="0" sz="3600" u="none" cap="none" strike="noStrike">
                <a:solidFill>
                  <a:schemeClr val="lt2"/>
                </a:solidFill>
              </a:defRPr>
            </a:lvl8pPr>
            <a:lvl9pPr lvl="8" marR="0" rtl="0" algn="l">
              <a:lnSpc>
                <a:spcPct val="100000"/>
              </a:lnSpc>
              <a:spcBef>
                <a:spcPts val="0"/>
              </a:spcBef>
              <a:spcAft>
                <a:spcPts val="0"/>
              </a:spcAft>
              <a:buClr>
                <a:schemeClr val="lt2"/>
              </a:buClr>
              <a:buSzPts val="3600"/>
              <a:buNone/>
              <a:defRPr i="0" sz="3600" u="none" cap="none" strike="noStrike">
                <a:solidFill>
                  <a:schemeClr val="lt2"/>
                </a:solidFill>
              </a:defRPr>
            </a:lvl9pPr>
          </a:lstStyle>
          <a:p/>
        </p:txBody>
      </p:sp>
      <p:sp>
        <p:nvSpPr>
          <p:cNvPr id="71" name="Google Shape;71;p12"/>
          <p:cNvSpPr txBox="1"/>
          <p:nvPr>
            <p:ph idx="1" type="subTitle"/>
          </p:nvPr>
        </p:nvSpPr>
        <p:spPr>
          <a:xfrm>
            <a:off x="660475" y="1941400"/>
            <a:ext cx="6860700" cy="686700"/>
          </a:xfrm>
          <a:prstGeom prst="rect">
            <a:avLst/>
          </a:prstGeom>
        </p:spPr>
        <p:txBody>
          <a:bodyPr anchorCtr="0" anchor="ctr" bIns="19050" lIns="19050" spcFirstLastPara="1" rIns="19050" wrap="square" tIns="19050">
            <a:normAutofit/>
          </a:bodyPr>
          <a:lstStyle>
            <a:lvl1pPr lvl="0" rtl="0">
              <a:spcBef>
                <a:spcPts val="2200"/>
              </a:spcBef>
              <a:spcAft>
                <a:spcPts val="0"/>
              </a:spcAft>
              <a:buClr>
                <a:schemeClr val="dk2"/>
              </a:buClr>
              <a:buSzPts val="1900"/>
              <a:buNone/>
              <a:defRPr sz="1400">
                <a:solidFill>
                  <a:schemeClr val="dk2"/>
                </a:solidFill>
              </a:defRPr>
            </a:lvl1pPr>
            <a:lvl2pPr lvl="1" rtl="0">
              <a:spcBef>
                <a:spcPts val="2200"/>
              </a:spcBef>
              <a:spcAft>
                <a:spcPts val="0"/>
              </a:spcAft>
              <a:buClr>
                <a:schemeClr val="dk2"/>
              </a:buClr>
              <a:buSzPts val="1900"/>
              <a:buNone/>
              <a:defRPr sz="1400">
                <a:solidFill>
                  <a:schemeClr val="dk2"/>
                </a:solidFill>
              </a:defRPr>
            </a:lvl2pPr>
            <a:lvl3pPr lvl="2" rtl="0">
              <a:spcBef>
                <a:spcPts val="2200"/>
              </a:spcBef>
              <a:spcAft>
                <a:spcPts val="0"/>
              </a:spcAft>
              <a:buClr>
                <a:schemeClr val="dk2"/>
              </a:buClr>
              <a:buSzPts val="1900"/>
              <a:buNone/>
              <a:defRPr sz="1400">
                <a:solidFill>
                  <a:schemeClr val="dk2"/>
                </a:solidFill>
              </a:defRPr>
            </a:lvl3pPr>
            <a:lvl4pPr lvl="3" rtl="0">
              <a:spcBef>
                <a:spcPts val="2200"/>
              </a:spcBef>
              <a:spcAft>
                <a:spcPts val="0"/>
              </a:spcAft>
              <a:buClr>
                <a:schemeClr val="dk2"/>
              </a:buClr>
              <a:buSzPts val="1900"/>
              <a:buNone/>
              <a:defRPr sz="1400">
                <a:solidFill>
                  <a:schemeClr val="dk2"/>
                </a:solidFill>
              </a:defRPr>
            </a:lvl4pPr>
            <a:lvl5pPr lvl="4" rtl="0">
              <a:spcBef>
                <a:spcPts val="2200"/>
              </a:spcBef>
              <a:spcAft>
                <a:spcPts val="0"/>
              </a:spcAft>
              <a:buClr>
                <a:schemeClr val="dk2"/>
              </a:buClr>
              <a:buSzPts val="1900"/>
              <a:buNone/>
              <a:defRPr sz="1400">
                <a:solidFill>
                  <a:schemeClr val="dk2"/>
                </a:solidFill>
              </a:defRPr>
            </a:lvl5pPr>
            <a:lvl6pPr lvl="5" rtl="0">
              <a:spcBef>
                <a:spcPts val="2200"/>
              </a:spcBef>
              <a:spcAft>
                <a:spcPts val="0"/>
              </a:spcAft>
              <a:buClr>
                <a:schemeClr val="dk2"/>
              </a:buClr>
              <a:buSzPts val="1900"/>
              <a:buNone/>
              <a:defRPr sz="1400">
                <a:solidFill>
                  <a:schemeClr val="dk2"/>
                </a:solidFill>
              </a:defRPr>
            </a:lvl6pPr>
            <a:lvl7pPr lvl="6" rtl="0">
              <a:spcBef>
                <a:spcPts val="2200"/>
              </a:spcBef>
              <a:spcAft>
                <a:spcPts val="0"/>
              </a:spcAft>
              <a:buClr>
                <a:schemeClr val="dk2"/>
              </a:buClr>
              <a:buSzPts val="1900"/>
              <a:buNone/>
              <a:defRPr sz="1400">
                <a:solidFill>
                  <a:schemeClr val="dk2"/>
                </a:solidFill>
              </a:defRPr>
            </a:lvl7pPr>
            <a:lvl8pPr lvl="7" rtl="0">
              <a:spcBef>
                <a:spcPts val="2200"/>
              </a:spcBef>
              <a:spcAft>
                <a:spcPts val="0"/>
              </a:spcAft>
              <a:buClr>
                <a:schemeClr val="dk2"/>
              </a:buClr>
              <a:buSzPts val="1900"/>
              <a:buNone/>
              <a:defRPr sz="1400">
                <a:solidFill>
                  <a:schemeClr val="dk2"/>
                </a:solidFill>
              </a:defRPr>
            </a:lvl8pPr>
            <a:lvl9pPr lvl="8" rtl="0">
              <a:spcBef>
                <a:spcPts val="2200"/>
              </a:spcBef>
              <a:spcAft>
                <a:spcPts val="0"/>
              </a:spcAft>
              <a:buClr>
                <a:schemeClr val="dk2"/>
              </a:buClr>
              <a:buSzPts val="1900"/>
              <a:buNone/>
              <a:defRPr sz="1400">
                <a:solidFill>
                  <a:schemeClr val="dk2"/>
                </a:solidFill>
              </a:defRPr>
            </a:lvl9pPr>
          </a:lstStyle>
          <a:p/>
        </p:txBody>
      </p:sp>
      <p:sp>
        <p:nvSpPr>
          <p:cNvPr id="72" name="Google Shape;72;p12"/>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lour 06_1">
    <p:spTree>
      <p:nvGrpSpPr>
        <p:cNvPr id="73" name="Shape 73"/>
        <p:cNvGrpSpPr/>
        <p:nvPr/>
      </p:nvGrpSpPr>
      <p:grpSpPr>
        <a:xfrm>
          <a:off x="0" y="0"/>
          <a:ext cx="0" cy="0"/>
          <a:chOff x="0" y="0"/>
          <a:chExt cx="0" cy="0"/>
        </a:xfrm>
      </p:grpSpPr>
      <p:sp>
        <p:nvSpPr>
          <p:cNvPr id="74" name="Google Shape;74;p13"/>
          <p:cNvSpPr/>
          <p:nvPr/>
        </p:nvSpPr>
        <p:spPr>
          <a:xfrm>
            <a:off x="-1972617" y="-2692542"/>
            <a:ext cx="7360800" cy="5096400"/>
          </a:xfrm>
          <a:prstGeom prst="ellipse">
            <a:avLst/>
          </a:prstGeom>
          <a:gradFill>
            <a:gsLst>
              <a:gs pos="0">
                <a:srgbClr val="6FA8DC"/>
              </a:gs>
              <a:gs pos="38000">
                <a:srgbClr val="CFE2F3"/>
              </a:gs>
              <a:gs pos="61000">
                <a:srgbClr val="FFFFFF">
                  <a:alpha val="39215"/>
                </a:srgbClr>
              </a:gs>
              <a:gs pos="100000">
                <a:srgbClr val="FFFFFF">
                  <a:alpha val="39215"/>
                </a:srgbClr>
              </a:gs>
            </a:gsLst>
            <a:path path="circle">
              <a:fillToRect b="50%" l="50%" r="50%" t="50%"/>
            </a:path>
            <a:tileRect/>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grpSp>
        <p:nvGrpSpPr>
          <p:cNvPr id="75" name="Google Shape;75;p13"/>
          <p:cNvGrpSpPr/>
          <p:nvPr/>
        </p:nvGrpSpPr>
        <p:grpSpPr>
          <a:xfrm>
            <a:off x="3300993" y="-56009"/>
            <a:ext cx="7112773" cy="5160396"/>
            <a:chOff x="12663447" y="-30957"/>
            <a:chExt cx="18967395" cy="13761055"/>
          </a:xfrm>
        </p:grpSpPr>
        <p:sp>
          <p:nvSpPr>
            <p:cNvPr id="76" name="Google Shape;76;p13"/>
            <p:cNvSpPr/>
            <p:nvPr/>
          </p:nvSpPr>
          <p:spPr>
            <a:xfrm>
              <a:off x="12663447" y="-30957"/>
              <a:ext cx="5590410" cy="13744188"/>
            </a:xfrm>
            <a:custGeom>
              <a:rect b="b" l="l" r="r" t="t"/>
              <a:pathLst>
                <a:path extrusionOk="0" h="21600" w="21559">
                  <a:moveTo>
                    <a:pt x="19808" y="0"/>
                  </a:moveTo>
                  <a:cubicBezTo>
                    <a:pt x="8108" y="1416"/>
                    <a:pt x="-41" y="5817"/>
                    <a:pt x="0" y="10858"/>
                  </a:cubicBezTo>
                  <a:cubicBezTo>
                    <a:pt x="41" y="15826"/>
                    <a:pt x="8030" y="20156"/>
                    <a:pt x="19500" y="21600"/>
                  </a:cubicBezTo>
                  <a:lnTo>
                    <a:pt x="21117" y="21600"/>
                  </a:lnTo>
                  <a:cubicBezTo>
                    <a:pt x="9282" y="20456"/>
                    <a:pt x="293" y="16133"/>
                    <a:pt x="230" y="10879"/>
                  </a:cubicBezTo>
                  <a:cubicBezTo>
                    <a:pt x="166" y="5515"/>
                    <a:pt x="9413" y="1092"/>
                    <a:pt x="21559" y="0"/>
                  </a:cubicBezTo>
                  <a:lnTo>
                    <a:pt x="19808" y="0"/>
                  </a:lnTo>
                  <a:close/>
                </a:path>
              </a:pathLst>
            </a:custGeom>
            <a:gradFill>
              <a:gsLst>
                <a:gs pos="0">
                  <a:srgbClr val="5691D3"/>
                </a:gs>
                <a:gs pos="100000">
                  <a:srgbClr val="29507E"/>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77" name="Google Shape;77;p13"/>
            <p:cNvSpPr/>
            <p:nvPr/>
          </p:nvSpPr>
          <p:spPr>
            <a:xfrm>
              <a:off x="12799987" y="-14090"/>
              <a:ext cx="10336894" cy="13744188"/>
            </a:xfrm>
            <a:custGeom>
              <a:rect b="b" l="l" r="r" t="t"/>
              <a:pathLst>
                <a:path extrusionOk="0" h="21600" w="21559">
                  <a:moveTo>
                    <a:pt x="19808" y="0"/>
                  </a:moveTo>
                  <a:cubicBezTo>
                    <a:pt x="8108" y="1416"/>
                    <a:pt x="-41" y="5817"/>
                    <a:pt x="0" y="10858"/>
                  </a:cubicBezTo>
                  <a:cubicBezTo>
                    <a:pt x="41" y="15826"/>
                    <a:pt x="8030" y="20156"/>
                    <a:pt x="19500" y="21600"/>
                  </a:cubicBezTo>
                  <a:lnTo>
                    <a:pt x="21117" y="21600"/>
                  </a:lnTo>
                  <a:cubicBezTo>
                    <a:pt x="9282" y="20456"/>
                    <a:pt x="293" y="16133"/>
                    <a:pt x="230" y="10879"/>
                  </a:cubicBezTo>
                  <a:cubicBezTo>
                    <a:pt x="166" y="5515"/>
                    <a:pt x="9413" y="1092"/>
                    <a:pt x="21559" y="0"/>
                  </a:cubicBezTo>
                  <a:lnTo>
                    <a:pt x="19808" y="0"/>
                  </a:lnTo>
                  <a:close/>
                </a:path>
              </a:pathLst>
            </a:custGeom>
            <a:gradFill>
              <a:gsLst>
                <a:gs pos="0">
                  <a:srgbClr val="633BB5">
                    <a:alpha val="2352"/>
                  </a:srgbClr>
                </a:gs>
                <a:gs pos="100000">
                  <a:schemeClr val="lt1"/>
                </a:gs>
              </a:gsLst>
              <a:path path="circle">
                <a:fillToRect r="100%" t="100%"/>
              </a:path>
              <a:tileRect b="-100%" l="-10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78" name="Google Shape;78;p13"/>
            <p:cNvSpPr/>
            <p:nvPr/>
          </p:nvSpPr>
          <p:spPr>
            <a:xfrm>
              <a:off x="13024670" y="-14090"/>
              <a:ext cx="18606172" cy="13744188"/>
            </a:xfrm>
            <a:custGeom>
              <a:rect b="b" l="l" r="r" t="t"/>
              <a:pathLst>
                <a:path extrusionOk="0" h="21600" w="21559">
                  <a:moveTo>
                    <a:pt x="19808" y="0"/>
                  </a:moveTo>
                  <a:cubicBezTo>
                    <a:pt x="8108" y="1416"/>
                    <a:pt x="-41" y="5817"/>
                    <a:pt x="0" y="10858"/>
                  </a:cubicBezTo>
                  <a:cubicBezTo>
                    <a:pt x="41" y="15826"/>
                    <a:pt x="8030" y="20156"/>
                    <a:pt x="19500" y="21600"/>
                  </a:cubicBezTo>
                  <a:lnTo>
                    <a:pt x="21117" y="21600"/>
                  </a:lnTo>
                  <a:cubicBezTo>
                    <a:pt x="9254" y="20511"/>
                    <a:pt x="234" y="16172"/>
                    <a:pt x="171" y="10879"/>
                  </a:cubicBezTo>
                  <a:cubicBezTo>
                    <a:pt x="107" y="5476"/>
                    <a:pt x="9386" y="1036"/>
                    <a:pt x="21559" y="0"/>
                  </a:cubicBezTo>
                  <a:lnTo>
                    <a:pt x="19808" y="0"/>
                  </a:lnTo>
                  <a:close/>
                </a:path>
              </a:pathLst>
            </a:custGeom>
            <a:gradFill>
              <a:gsLst>
                <a:gs pos="0">
                  <a:srgbClr val="633BB5">
                    <a:alpha val="4313"/>
                  </a:srgbClr>
                </a:gs>
                <a:gs pos="100000">
                  <a:srgbClr val="FEFFFE">
                    <a:alpha val="56470"/>
                  </a:srgbClr>
                </a:gs>
              </a:gsLst>
              <a:path path="circle">
                <a:fillToRect r="100%" t="100%"/>
              </a:path>
              <a:tileRect b="-100%" l="-10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grpSp>
      <p:grpSp>
        <p:nvGrpSpPr>
          <p:cNvPr id="79" name="Google Shape;79;p13"/>
          <p:cNvGrpSpPr/>
          <p:nvPr/>
        </p:nvGrpSpPr>
        <p:grpSpPr>
          <a:xfrm>
            <a:off x="4513275" y="1380700"/>
            <a:ext cx="433171" cy="315600"/>
            <a:chOff x="4576000" y="766775"/>
            <a:chExt cx="433171" cy="315600"/>
          </a:xfrm>
        </p:grpSpPr>
        <p:sp>
          <p:nvSpPr>
            <p:cNvPr id="80" name="Google Shape;80;p13"/>
            <p:cNvSpPr txBox="1"/>
            <p:nvPr/>
          </p:nvSpPr>
          <p:spPr>
            <a:xfrm>
              <a:off x="4669871" y="766775"/>
              <a:ext cx="339300" cy="315600"/>
            </a:xfrm>
            <a:prstGeom prst="rect">
              <a:avLst/>
            </a:prstGeom>
            <a:noFill/>
            <a:ln>
              <a:noFill/>
            </a:ln>
          </p:spPr>
          <p:txBody>
            <a:bodyPr anchorCtr="0" anchor="t" bIns="19050" lIns="19050" spcFirstLastPara="1" rIns="19050" wrap="square" tIns="19050">
              <a:spAutoFit/>
            </a:bodyPr>
            <a:lstStyle/>
            <a:p>
              <a:pPr indent="0" lvl="0" marL="0" marR="0" rtl="0" algn="ctr">
                <a:lnSpc>
                  <a:spcPct val="120000"/>
                </a:lnSpc>
                <a:spcBef>
                  <a:spcPts val="0"/>
                </a:spcBef>
                <a:spcAft>
                  <a:spcPts val="0"/>
                </a:spcAft>
                <a:buClr>
                  <a:schemeClr val="lt2"/>
                </a:buClr>
                <a:buSzPts val="1100"/>
                <a:buFont typeface="DM Sans Medium"/>
                <a:buNone/>
              </a:pPr>
              <a:r>
                <a:rPr b="1" i="0" lang="en" sz="1800" u="none" cap="none" strike="noStrike">
                  <a:solidFill>
                    <a:srgbClr val="285293"/>
                  </a:solidFill>
                  <a:latin typeface="Trebuchet MS"/>
                  <a:ea typeface="Trebuchet MS"/>
                  <a:cs typeface="Trebuchet MS"/>
                  <a:sym typeface="Trebuchet MS"/>
                </a:rPr>
                <a:t>01</a:t>
              </a:r>
              <a:endParaRPr b="1" i="0" sz="1800" u="none" cap="none" strike="noStrike">
                <a:solidFill>
                  <a:srgbClr val="285293"/>
                </a:solidFill>
                <a:latin typeface="Trebuchet MS"/>
                <a:ea typeface="Trebuchet MS"/>
                <a:cs typeface="Trebuchet MS"/>
                <a:sym typeface="Trebuchet MS"/>
              </a:endParaRPr>
            </a:p>
          </p:txBody>
        </p:sp>
        <p:sp>
          <p:nvSpPr>
            <p:cNvPr id="81" name="Google Shape;81;p13"/>
            <p:cNvSpPr/>
            <p:nvPr/>
          </p:nvSpPr>
          <p:spPr>
            <a:xfrm>
              <a:off x="4576000" y="821899"/>
              <a:ext cx="45600" cy="217500"/>
            </a:xfrm>
            <a:prstGeom prst="roundRect">
              <a:avLst>
                <a:gd fmla="val 50000" name="adj"/>
              </a:avLst>
            </a:prstGeom>
            <a:gradFill>
              <a:gsLst>
                <a:gs pos="0">
                  <a:srgbClr val="5691D3"/>
                </a:gs>
                <a:gs pos="100000">
                  <a:srgbClr val="29507E"/>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endParaRPr>
            </a:p>
          </p:txBody>
        </p:sp>
      </p:grpSp>
      <p:sp>
        <p:nvSpPr>
          <p:cNvPr id="82" name="Google Shape;82;p13"/>
          <p:cNvSpPr txBox="1"/>
          <p:nvPr/>
        </p:nvSpPr>
        <p:spPr>
          <a:xfrm>
            <a:off x="4607146" y="2182750"/>
            <a:ext cx="339300" cy="315600"/>
          </a:xfrm>
          <a:prstGeom prst="rect">
            <a:avLst/>
          </a:prstGeom>
          <a:noFill/>
          <a:ln>
            <a:noFill/>
          </a:ln>
        </p:spPr>
        <p:txBody>
          <a:bodyPr anchorCtr="0" anchor="t" bIns="19050" lIns="19050" spcFirstLastPara="1" rIns="19050" wrap="square" tIns="19050">
            <a:spAutoFit/>
          </a:bodyPr>
          <a:lstStyle/>
          <a:p>
            <a:pPr indent="0" lvl="0" marL="0" marR="0" rtl="0" algn="ctr">
              <a:lnSpc>
                <a:spcPct val="120000"/>
              </a:lnSpc>
              <a:spcBef>
                <a:spcPts val="0"/>
              </a:spcBef>
              <a:spcAft>
                <a:spcPts val="0"/>
              </a:spcAft>
              <a:buClr>
                <a:schemeClr val="lt2"/>
              </a:buClr>
              <a:buSzPts val="1100"/>
              <a:buFont typeface="DM Sans Medium"/>
              <a:buNone/>
            </a:pPr>
            <a:r>
              <a:rPr b="1" i="0" lang="en" sz="1800" u="none" cap="none" strike="noStrike">
                <a:solidFill>
                  <a:srgbClr val="285293"/>
                </a:solidFill>
                <a:latin typeface="Trebuchet MS"/>
                <a:ea typeface="Trebuchet MS"/>
                <a:cs typeface="Trebuchet MS"/>
                <a:sym typeface="Trebuchet MS"/>
              </a:rPr>
              <a:t>0</a:t>
            </a:r>
            <a:r>
              <a:rPr b="1" lang="en" sz="1800">
                <a:solidFill>
                  <a:srgbClr val="285293"/>
                </a:solidFill>
                <a:latin typeface="Trebuchet MS"/>
                <a:ea typeface="Trebuchet MS"/>
                <a:cs typeface="Trebuchet MS"/>
                <a:sym typeface="Trebuchet MS"/>
              </a:rPr>
              <a:t>2</a:t>
            </a:r>
            <a:endParaRPr b="1" i="0" sz="1800" u="none" cap="none" strike="noStrike">
              <a:solidFill>
                <a:srgbClr val="285293"/>
              </a:solidFill>
              <a:latin typeface="Trebuchet MS"/>
              <a:ea typeface="Trebuchet MS"/>
              <a:cs typeface="Trebuchet MS"/>
              <a:sym typeface="Trebuchet MS"/>
            </a:endParaRPr>
          </a:p>
        </p:txBody>
      </p:sp>
      <p:sp>
        <p:nvSpPr>
          <p:cNvPr id="83" name="Google Shape;83;p13"/>
          <p:cNvSpPr/>
          <p:nvPr/>
        </p:nvSpPr>
        <p:spPr>
          <a:xfrm>
            <a:off x="4513275" y="2237874"/>
            <a:ext cx="45600" cy="217500"/>
          </a:xfrm>
          <a:prstGeom prst="roundRect">
            <a:avLst>
              <a:gd fmla="val 50000" name="adj"/>
            </a:avLst>
          </a:prstGeom>
          <a:gradFill>
            <a:gsLst>
              <a:gs pos="0">
                <a:srgbClr val="5691D3"/>
              </a:gs>
              <a:gs pos="100000">
                <a:srgbClr val="29507E"/>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endParaRPr>
          </a:p>
        </p:txBody>
      </p:sp>
      <p:grpSp>
        <p:nvGrpSpPr>
          <p:cNvPr id="84" name="Google Shape;84;p13"/>
          <p:cNvGrpSpPr/>
          <p:nvPr/>
        </p:nvGrpSpPr>
        <p:grpSpPr>
          <a:xfrm>
            <a:off x="4513275" y="2984800"/>
            <a:ext cx="433171" cy="315600"/>
            <a:chOff x="4576000" y="766775"/>
            <a:chExt cx="433171" cy="315600"/>
          </a:xfrm>
        </p:grpSpPr>
        <p:sp>
          <p:nvSpPr>
            <p:cNvPr id="85" name="Google Shape;85;p13"/>
            <p:cNvSpPr txBox="1"/>
            <p:nvPr/>
          </p:nvSpPr>
          <p:spPr>
            <a:xfrm>
              <a:off x="4669871" y="766775"/>
              <a:ext cx="339300" cy="315600"/>
            </a:xfrm>
            <a:prstGeom prst="rect">
              <a:avLst/>
            </a:prstGeom>
            <a:noFill/>
            <a:ln>
              <a:noFill/>
            </a:ln>
          </p:spPr>
          <p:txBody>
            <a:bodyPr anchorCtr="0" anchor="t" bIns="19050" lIns="19050" spcFirstLastPara="1" rIns="19050" wrap="square" tIns="19050">
              <a:spAutoFit/>
            </a:bodyPr>
            <a:lstStyle/>
            <a:p>
              <a:pPr indent="0" lvl="0" marL="0" marR="0" rtl="0" algn="ctr">
                <a:lnSpc>
                  <a:spcPct val="120000"/>
                </a:lnSpc>
                <a:spcBef>
                  <a:spcPts val="0"/>
                </a:spcBef>
                <a:spcAft>
                  <a:spcPts val="0"/>
                </a:spcAft>
                <a:buClr>
                  <a:schemeClr val="lt2"/>
                </a:buClr>
                <a:buSzPts val="1100"/>
                <a:buFont typeface="DM Sans Medium"/>
                <a:buNone/>
              </a:pPr>
              <a:r>
                <a:rPr b="1" i="0" lang="en" sz="1800" u="none" cap="none" strike="noStrike">
                  <a:solidFill>
                    <a:srgbClr val="285293"/>
                  </a:solidFill>
                  <a:latin typeface="Trebuchet MS"/>
                  <a:ea typeface="Trebuchet MS"/>
                  <a:cs typeface="Trebuchet MS"/>
                  <a:sym typeface="Trebuchet MS"/>
                </a:rPr>
                <a:t>0</a:t>
              </a:r>
              <a:r>
                <a:rPr b="1" lang="en" sz="1800">
                  <a:solidFill>
                    <a:srgbClr val="285293"/>
                  </a:solidFill>
                  <a:latin typeface="Trebuchet MS"/>
                  <a:ea typeface="Trebuchet MS"/>
                  <a:cs typeface="Trebuchet MS"/>
                  <a:sym typeface="Trebuchet MS"/>
                </a:rPr>
                <a:t>3</a:t>
              </a:r>
              <a:endParaRPr b="1" i="0" sz="1800" u="none" cap="none" strike="noStrike">
                <a:solidFill>
                  <a:srgbClr val="285293"/>
                </a:solidFill>
                <a:latin typeface="Trebuchet MS"/>
                <a:ea typeface="Trebuchet MS"/>
                <a:cs typeface="Trebuchet MS"/>
                <a:sym typeface="Trebuchet MS"/>
              </a:endParaRPr>
            </a:p>
          </p:txBody>
        </p:sp>
        <p:sp>
          <p:nvSpPr>
            <p:cNvPr id="86" name="Google Shape;86;p13"/>
            <p:cNvSpPr/>
            <p:nvPr/>
          </p:nvSpPr>
          <p:spPr>
            <a:xfrm>
              <a:off x="4576000" y="821899"/>
              <a:ext cx="45600" cy="217500"/>
            </a:xfrm>
            <a:prstGeom prst="roundRect">
              <a:avLst>
                <a:gd fmla="val 50000" name="adj"/>
              </a:avLst>
            </a:prstGeom>
            <a:gradFill>
              <a:gsLst>
                <a:gs pos="0">
                  <a:srgbClr val="5691D3"/>
                </a:gs>
                <a:gs pos="100000">
                  <a:srgbClr val="29507E"/>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endParaRPr>
            </a:p>
          </p:txBody>
        </p:sp>
      </p:grpSp>
      <p:sp>
        <p:nvSpPr>
          <p:cNvPr id="87" name="Google Shape;87;p13"/>
          <p:cNvSpPr txBox="1"/>
          <p:nvPr>
            <p:ph type="title"/>
          </p:nvPr>
        </p:nvSpPr>
        <p:spPr>
          <a:xfrm>
            <a:off x="544250" y="2095488"/>
            <a:ext cx="2640600" cy="857400"/>
          </a:xfrm>
          <a:prstGeom prst="rect">
            <a:avLst/>
          </a:prstGeom>
          <a:noFill/>
          <a:ln>
            <a:noFill/>
          </a:ln>
        </p:spPr>
        <p:txBody>
          <a:bodyPr anchorCtr="0" anchor="ctr" bIns="19050" lIns="19050" spcFirstLastPara="1" rIns="19050" wrap="square" tIns="19050">
            <a:normAutofit/>
          </a:bodyPr>
          <a:lstStyle>
            <a:lvl1pPr lvl="0" marR="0" rtl="0" algn="l">
              <a:lnSpc>
                <a:spcPct val="100000"/>
              </a:lnSpc>
              <a:spcBef>
                <a:spcPts val="0"/>
              </a:spcBef>
              <a:spcAft>
                <a:spcPts val="0"/>
              </a:spcAft>
              <a:buClr>
                <a:schemeClr val="accent1"/>
              </a:buClr>
              <a:buSzPts val="3600"/>
              <a:buNone/>
              <a:defRPr b="1" i="0" sz="3600" u="none" cap="none" strike="noStrike">
                <a:solidFill>
                  <a:schemeClr val="accent1"/>
                </a:solidFill>
              </a:defRPr>
            </a:lvl1pPr>
            <a:lvl2pPr lvl="1" marR="0" rtl="0" algn="l">
              <a:lnSpc>
                <a:spcPct val="100000"/>
              </a:lnSpc>
              <a:spcBef>
                <a:spcPts val="0"/>
              </a:spcBef>
              <a:spcAft>
                <a:spcPts val="0"/>
              </a:spcAft>
              <a:buClr>
                <a:schemeClr val="accent1"/>
              </a:buClr>
              <a:buSzPts val="3600"/>
              <a:buNone/>
              <a:defRPr b="1" i="0" sz="3600" u="none" cap="none" strike="noStrike">
                <a:solidFill>
                  <a:schemeClr val="accent1"/>
                </a:solidFill>
              </a:defRPr>
            </a:lvl2pPr>
            <a:lvl3pPr lvl="2" marR="0" rtl="0" algn="l">
              <a:lnSpc>
                <a:spcPct val="100000"/>
              </a:lnSpc>
              <a:spcBef>
                <a:spcPts val="0"/>
              </a:spcBef>
              <a:spcAft>
                <a:spcPts val="0"/>
              </a:spcAft>
              <a:buClr>
                <a:schemeClr val="accent1"/>
              </a:buClr>
              <a:buSzPts val="3600"/>
              <a:buNone/>
              <a:defRPr b="1" i="0" sz="3600" u="none" cap="none" strike="noStrike">
                <a:solidFill>
                  <a:schemeClr val="accent1"/>
                </a:solidFill>
              </a:defRPr>
            </a:lvl3pPr>
            <a:lvl4pPr lvl="3" marR="0" rtl="0" algn="l">
              <a:lnSpc>
                <a:spcPct val="100000"/>
              </a:lnSpc>
              <a:spcBef>
                <a:spcPts val="0"/>
              </a:spcBef>
              <a:spcAft>
                <a:spcPts val="0"/>
              </a:spcAft>
              <a:buClr>
                <a:schemeClr val="accent1"/>
              </a:buClr>
              <a:buSzPts val="3600"/>
              <a:buNone/>
              <a:defRPr b="1" i="0" sz="3600" u="none" cap="none" strike="noStrike">
                <a:solidFill>
                  <a:schemeClr val="accent1"/>
                </a:solidFill>
              </a:defRPr>
            </a:lvl4pPr>
            <a:lvl5pPr lvl="4" marR="0" rtl="0" algn="l">
              <a:lnSpc>
                <a:spcPct val="100000"/>
              </a:lnSpc>
              <a:spcBef>
                <a:spcPts val="0"/>
              </a:spcBef>
              <a:spcAft>
                <a:spcPts val="0"/>
              </a:spcAft>
              <a:buClr>
                <a:schemeClr val="accent1"/>
              </a:buClr>
              <a:buSzPts val="3600"/>
              <a:buNone/>
              <a:defRPr b="1" i="0" sz="3600" u="none" cap="none" strike="noStrike">
                <a:solidFill>
                  <a:schemeClr val="accent1"/>
                </a:solidFill>
              </a:defRPr>
            </a:lvl5pPr>
            <a:lvl6pPr lvl="5" marR="0" rtl="0" algn="l">
              <a:lnSpc>
                <a:spcPct val="100000"/>
              </a:lnSpc>
              <a:spcBef>
                <a:spcPts val="0"/>
              </a:spcBef>
              <a:spcAft>
                <a:spcPts val="0"/>
              </a:spcAft>
              <a:buClr>
                <a:schemeClr val="accent1"/>
              </a:buClr>
              <a:buSzPts val="3600"/>
              <a:buNone/>
              <a:defRPr b="1" i="0" sz="3600" u="none" cap="none" strike="noStrike">
                <a:solidFill>
                  <a:schemeClr val="accent1"/>
                </a:solidFill>
              </a:defRPr>
            </a:lvl6pPr>
            <a:lvl7pPr lvl="6" marR="0" rtl="0" algn="l">
              <a:lnSpc>
                <a:spcPct val="100000"/>
              </a:lnSpc>
              <a:spcBef>
                <a:spcPts val="0"/>
              </a:spcBef>
              <a:spcAft>
                <a:spcPts val="0"/>
              </a:spcAft>
              <a:buClr>
                <a:schemeClr val="accent1"/>
              </a:buClr>
              <a:buSzPts val="3600"/>
              <a:buNone/>
              <a:defRPr b="1" i="0" sz="3600" u="none" cap="none" strike="noStrike">
                <a:solidFill>
                  <a:schemeClr val="accent1"/>
                </a:solidFill>
              </a:defRPr>
            </a:lvl7pPr>
            <a:lvl8pPr lvl="7" marR="0" rtl="0" algn="l">
              <a:lnSpc>
                <a:spcPct val="100000"/>
              </a:lnSpc>
              <a:spcBef>
                <a:spcPts val="0"/>
              </a:spcBef>
              <a:spcAft>
                <a:spcPts val="0"/>
              </a:spcAft>
              <a:buClr>
                <a:schemeClr val="accent1"/>
              </a:buClr>
              <a:buSzPts val="3600"/>
              <a:buNone/>
              <a:defRPr b="1" i="0" sz="3600" u="none" cap="none" strike="noStrike">
                <a:solidFill>
                  <a:schemeClr val="accent1"/>
                </a:solidFill>
              </a:defRPr>
            </a:lvl8pPr>
            <a:lvl9pPr lvl="8" marR="0" rtl="0" algn="l">
              <a:lnSpc>
                <a:spcPct val="100000"/>
              </a:lnSpc>
              <a:spcBef>
                <a:spcPts val="0"/>
              </a:spcBef>
              <a:spcAft>
                <a:spcPts val="0"/>
              </a:spcAft>
              <a:buClr>
                <a:schemeClr val="accent1"/>
              </a:buClr>
              <a:buSzPts val="3600"/>
              <a:buNone/>
              <a:defRPr b="1" i="0" sz="3600" u="none" cap="none" strike="noStrike">
                <a:solidFill>
                  <a:schemeClr val="accent1"/>
                </a:solidFill>
              </a:defRPr>
            </a:lvl9pPr>
          </a:lstStyle>
          <a:p/>
        </p:txBody>
      </p:sp>
      <p:sp>
        <p:nvSpPr>
          <p:cNvPr id="88" name="Google Shape;88;p13"/>
          <p:cNvSpPr txBox="1"/>
          <p:nvPr>
            <p:ph idx="1" type="subTitle"/>
          </p:nvPr>
        </p:nvSpPr>
        <p:spPr>
          <a:xfrm>
            <a:off x="5052275" y="1323275"/>
            <a:ext cx="3321600" cy="534000"/>
          </a:xfrm>
          <a:prstGeom prst="rect">
            <a:avLst/>
          </a:prstGeom>
        </p:spPr>
        <p:txBody>
          <a:bodyPr anchorCtr="0" anchor="t" bIns="19050" lIns="19050" spcFirstLastPara="1" rIns="19050" wrap="square" tIns="19050">
            <a:normAutofit/>
          </a:bodyPr>
          <a:lstStyle>
            <a:lvl1pPr lvl="0" rtl="0">
              <a:spcBef>
                <a:spcPts val="2200"/>
              </a:spcBef>
              <a:spcAft>
                <a:spcPts val="0"/>
              </a:spcAft>
              <a:buClr>
                <a:srgbClr val="306FB7"/>
              </a:buClr>
              <a:buSzPts val="2300"/>
              <a:buNone/>
              <a:defRPr sz="1800">
                <a:solidFill>
                  <a:srgbClr val="306FB7"/>
                </a:solidFill>
              </a:defRPr>
            </a:lvl1pPr>
            <a:lvl2pPr lvl="1" rtl="0">
              <a:spcBef>
                <a:spcPts val="2200"/>
              </a:spcBef>
              <a:spcAft>
                <a:spcPts val="0"/>
              </a:spcAft>
              <a:buClr>
                <a:srgbClr val="306FB7"/>
              </a:buClr>
              <a:buSzPts val="2300"/>
              <a:buNone/>
              <a:defRPr sz="1800">
                <a:solidFill>
                  <a:srgbClr val="306FB7"/>
                </a:solidFill>
              </a:defRPr>
            </a:lvl2pPr>
            <a:lvl3pPr lvl="2" rtl="0">
              <a:spcBef>
                <a:spcPts val="2200"/>
              </a:spcBef>
              <a:spcAft>
                <a:spcPts val="0"/>
              </a:spcAft>
              <a:buClr>
                <a:srgbClr val="306FB7"/>
              </a:buClr>
              <a:buSzPts val="2300"/>
              <a:buNone/>
              <a:defRPr sz="1800">
                <a:solidFill>
                  <a:srgbClr val="306FB7"/>
                </a:solidFill>
              </a:defRPr>
            </a:lvl3pPr>
            <a:lvl4pPr lvl="3" rtl="0">
              <a:spcBef>
                <a:spcPts val="2200"/>
              </a:spcBef>
              <a:spcAft>
                <a:spcPts val="0"/>
              </a:spcAft>
              <a:buClr>
                <a:srgbClr val="306FB7"/>
              </a:buClr>
              <a:buSzPts val="2300"/>
              <a:buNone/>
              <a:defRPr sz="1800">
                <a:solidFill>
                  <a:srgbClr val="306FB7"/>
                </a:solidFill>
              </a:defRPr>
            </a:lvl4pPr>
            <a:lvl5pPr lvl="4" rtl="0">
              <a:spcBef>
                <a:spcPts val="2200"/>
              </a:spcBef>
              <a:spcAft>
                <a:spcPts val="0"/>
              </a:spcAft>
              <a:buClr>
                <a:srgbClr val="306FB7"/>
              </a:buClr>
              <a:buSzPts val="2300"/>
              <a:buNone/>
              <a:defRPr sz="1800">
                <a:solidFill>
                  <a:srgbClr val="306FB7"/>
                </a:solidFill>
              </a:defRPr>
            </a:lvl5pPr>
            <a:lvl6pPr lvl="5" rtl="0">
              <a:spcBef>
                <a:spcPts val="2200"/>
              </a:spcBef>
              <a:spcAft>
                <a:spcPts val="0"/>
              </a:spcAft>
              <a:buClr>
                <a:srgbClr val="306FB7"/>
              </a:buClr>
              <a:buSzPts val="2300"/>
              <a:buNone/>
              <a:defRPr sz="1800">
                <a:solidFill>
                  <a:srgbClr val="306FB7"/>
                </a:solidFill>
              </a:defRPr>
            </a:lvl6pPr>
            <a:lvl7pPr lvl="6" rtl="0">
              <a:spcBef>
                <a:spcPts val="2200"/>
              </a:spcBef>
              <a:spcAft>
                <a:spcPts val="0"/>
              </a:spcAft>
              <a:buClr>
                <a:srgbClr val="306FB7"/>
              </a:buClr>
              <a:buSzPts val="2300"/>
              <a:buNone/>
              <a:defRPr sz="1800">
                <a:solidFill>
                  <a:srgbClr val="306FB7"/>
                </a:solidFill>
              </a:defRPr>
            </a:lvl7pPr>
            <a:lvl8pPr lvl="7" rtl="0">
              <a:spcBef>
                <a:spcPts val="2200"/>
              </a:spcBef>
              <a:spcAft>
                <a:spcPts val="0"/>
              </a:spcAft>
              <a:buClr>
                <a:srgbClr val="306FB7"/>
              </a:buClr>
              <a:buSzPts val="2300"/>
              <a:buNone/>
              <a:defRPr sz="1800">
                <a:solidFill>
                  <a:srgbClr val="306FB7"/>
                </a:solidFill>
              </a:defRPr>
            </a:lvl8pPr>
            <a:lvl9pPr lvl="8" rtl="0">
              <a:spcBef>
                <a:spcPts val="2200"/>
              </a:spcBef>
              <a:spcAft>
                <a:spcPts val="0"/>
              </a:spcAft>
              <a:buClr>
                <a:srgbClr val="306FB7"/>
              </a:buClr>
              <a:buSzPts val="2300"/>
              <a:buNone/>
              <a:defRPr sz="1800">
                <a:solidFill>
                  <a:srgbClr val="306FB7"/>
                </a:solidFill>
              </a:defRPr>
            </a:lvl9pPr>
          </a:lstStyle>
          <a:p/>
        </p:txBody>
      </p:sp>
      <p:sp>
        <p:nvSpPr>
          <p:cNvPr id="89" name="Google Shape;89;p13"/>
          <p:cNvSpPr txBox="1"/>
          <p:nvPr>
            <p:ph idx="2" type="subTitle"/>
          </p:nvPr>
        </p:nvSpPr>
        <p:spPr>
          <a:xfrm>
            <a:off x="5052275" y="2079625"/>
            <a:ext cx="3321600" cy="534000"/>
          </a:xfrm>
          <a:prstGeom prst="rect">
            <a:avLst/>
          </a:prstGeom>
        </p:spPr>
        <p:txBody>
          <a:bodyPr anchorCtr="0" anchor="t" bIns="19050" lIns="19050" spcFirstLastPara="1" rIns="19050" wrap="square" tIns="19050">
            <a:normAutofit/>
          </a:bodyPr>
          <a:lstStyle>
            <a:lvl1pPr lvl="0" rtl="0">
              <a:spcBef>
                <a:spcPts val="2200"/>
              </a:spcBef>
              <a:spcAft>
                <a:spcPts val="0"/>
              </a:spcAft>
              <a:buClr>
                <a:srgbClr val="306FB7"/>
              </a:buClr>
              <a:buSzPts val="2300"/>
              <a:buNone/>
              <a:defRPr sz="1800">
                <a:solidFill>
                  <a:srgbClr val="306FB7"/>
                </a:solidFill>
              </a:defRPr>
            </a:lvl1pPr>
            <a:lvl2pPr lvl="1" rtl="0">
              <a:spcBef>
                <a:spcPts val="2200"/>
              </a:spcBef>
              <a:spcAft>
                <a:spcPts val="0"/>
              </a:spcAft>
              <a:buClr>
                <a:srgbClr val="306FB7"/>
              </a:buClr>
              <a:buSzPts val="2300"/>
              <a:buNone/>
              <a:defRPr sz="1800">
                <a:solidFill>
                  <a:srgbClr val="306FB7"/>
                </a:solidFill>
              </a:defRPr>
            </a:lvl2pPr>
            <a:lvl3pPr lvl="2" rtl="0">
              <a:spcBef>
                <a:spcPts val="2200"/>
              </a:spcBef>
              <a:spcAft>
                <a:spcPts val="0"/>
              </a:spcAft>
              <a:buClr>
                <a:srgbClr val="306FB7"/>
              </a:buClr>
              <a:buSzPts val="2300"/>
              <a:buNone/>
              <a:defRPr sz="1800">
                <a:solidFill>
                  <a:srgbClr val="306FB7"/>
                </a:solidFill>
              </a:defRPr>
            </a:lvl3pPr>
            <a:lvl4pPr lvl="3" rtl="0">
              <a:spcBef>
                <a:spcPts val="2200"/>
              </a:spcBef>
              <a:spcAft>
                <a:spcPts val="0"/>
              </a:spcAft>
              <a:buClr>
                <a:srgbClr val="306FB7"/>
              </a:buClr>
              <a:buSzPts val="2300"/>
              <a:buNone/>
              <a:defRPr sz="1800">
                <a:solidFill>
                  <a:srgbClr val="306FB7"/>
                </a:solidFill>
              </a:defRPr>
            </a:lvl4pPr>
            <a:lvl5pPr lvl="4" rtl="0">
              <a:spcBef>
                <a:spcPts val="2200"/>
              </a:spcBef>
              <a:spcAft>
                <a:spcPts val="0"/>
              </a:spcAft>
              <a:buClr>
                <a:srgbClr val="306FB7"/>
              </a:buClr>
              <a:buSzPts val="2300"/>
              <a:buNone/>
              <a:defRPr sz="1800">
                <a:solidFill>
                  <a:srgbClr val="306FB7"/>
                </a:solidFill>
              </a:defRPr>
            </a:lvl5pPr>
            <a:lvl6pPr lvl="5" rtl="0">
              <a:spcBef>
                <a:spcPts val="2200"/>
              </a:spcBef>
              <a:spcAft>
                <a:spcPts val="0"/>
              </a:spcAft>
              <a:buClr>
                <a:srgbClr val="306FB7"/>
              </a:buClr>
              <a:buSzPts val="2300"/>
              <a:buNone/>
              <a:defRPr sz="1800">
                <a:solidFill>
                  <a:srgbClr val="306FB7"/>
                </a:solidFill>
              </a:defRPr>
            </a:lvl6pPr>
            <a:lvl7pPr lvl="6" rtl="0">
              <a:spcBef>
                <a:spcPts val="2200"/>
              </a:spcBef>
              <a:spcAft>
                <a:spcPts val="0"/>
              </a:spcAft>
              <a:buClr>
                <a:srgbClr val="306FB7"/>
              </a:buClr>
              <a:buSzPts val="2300"/>
              <a:buNone/>
              <a:defRPr sz="1800">
                <a:solidFill>
                  <a:srgbClr val="306FB7"/>
                </a:solidFill>
              </a:defRPr>
            </a:lvl7pPr>
            <a:lvl8pPr lvl="7" rtl="0">
              <a:spcBef>
                <a:spcPts val="2200"/>
              </a:spcBef>
              <a:spcAft>
                <a:spcPts val="0"/>
              </a:spcAft>
              <a:buClr>
                <a:srgbClr val="306FB7"/>
              </a:buClr>
              <a:buSzPts val="2300"/>
              <a:buNone/>
              <a:defRPr sz="1800">
                <a:solidFill>
                  <a:srgbClr val="306FB7"/>
                </a:solidFill>
              </a:defRPr>
            </a:lvl8pPr>
            <a:lvl9pPr lvl="8" rtl="0">
              <a:spcBef>
                <a:spcPts val="2200"/>
              </a:spcBef>
              <a:spcAft>
                <a:spcPts val="0"/>
              </a:spcAft>
              <a:buClr>
                <a:srgbClr val="306FB7"/>
              </a:buClr>
              <a:buSzPts val="2300"/>
              <a:buNone/>
              <a:defRPr sz="1800">
                <a:solidFill>
                  <a:srgbClr val="306FB7"/>
                </a:solidFill>
              </a:defRPr>
            </a:lvl9pPr>
          </a:lstStyle>
          <a:p/>
        </p:txBody>
      </p:sp>
      <p:sp>
        <p:nvSpPr>
          <p:cNvPr id="90" name="Google Shape;90;p13"/>
          <p:cNvSpPr txBox="1"/>
          <p:nvPr>
            <p:ph idx="3" type="subTitle"/>
          </p:nvPr>
        </p:nvSpPr>
        <p:spPr>
          <a:xfrm>
            <a:off x="5052275" y="2911425"/>
            <a:ext cx="3321600" cy="534000"/>
          </a:xfrm>
          <a:prstGeom prst="rect">
            <a:avLst/>
          </a:prstGeom>
        </p:spPr>
        <p:txBody>
          <a:bodyPr anchorCtr="0" anchor="t" bIns="19050" lIns="19050" spcFirstLastPara="1" rIns="19050" wrap="square" tIns="19050">
            <a:normAutofit/>
          </a:bodyPr>
          <a:lstStyle>
            <a:lvl1pPr lvl="0" rtl="0">
              <a:spcBef>
                <a:spcPts val="2200"/>
              </a:spcBef>
              <a:spcAft>
                <a:spcPts val="0"/>
              </a:spcAft>
              <a:buClr>
                <a:srgbClr val="306FB7"/>
              </a:buClr>
              <a:buSzPts val="2300"/>
              <a:buNone/>
              <a:defRPr sz="1800">
                <a:solidFill>
                  <a:srgbClr val="306FB7"/>
                </a:solidFill>
              </a:defRPr>
            </a:lvl1pPr>
            <a:lvl2pPr lvl="1" rtl="0">
              <a:spcBef>
                <a:spcPts val="2200"/>
              </a:spcBef>
              <a:spcAft>
                <a:spcPts val="0"/>
              </a:spcAft>
              <a:buClr>
                <a:srgbClr val="306FB7"/>
              </a:buClr>
              <a:buSzPts val="2300"/>
              <a:buNone/>
              <a:defRPr sz="1800">
                <a:solidFill>
                  <a:srgbClr val="306FB7"/>
                </a:solidFill>
              </a:defRPr>
            </a:lvl2pPr>
            <a:lvl3pPr lvl="2" rtl="0">
              <a:spcBef>
                <a:spcPts val="2200"/>
              </a:spcBef>
              <a:spcAft>
                <a:spcPts val="0"/>
              </a:spcAft>
              <a:buClr>
                <a:srgbClr val="306FB7"/>
              </a:buClr>
              <a:buSzPts val="2300"/>
              <a:buNone/>
              <a:defRPr sz="1800">
                <a:solidFill>
                  <a:srgbClr val="306FB7"/>
                </a:solidFill>
              </a:defRPr>
            </a:lvl3pPr>
            <a:lvl4pPr lvl="3" rtl="0">
              <a:spcBef>
                <a:spcPts val="2200"/>
              </a:spcBef>
              <a:spcAft>
                <a:spcPts val="0"/>
              </a:spcAft>
              <a:buClr>
                <a:srgbClr val="306FB7"/>
              </a:buClr>
              <a:buSzPts val="2300"/>
              <a:buNone/>
              <a:defRPr sz="1800">
                <a:solidFill>
                  <a:srgbClr val="306FB7"/>
                </a:solidFill>
              </a:defRPr>
            </a:lvl4pPr>
            <a:lvl5pPr lvl="4" rtl="0">
              <a:spcBef>
                <a:spcPts val="2200"/>
              </a:spcBef>
              <a:spcAft>
                <a:spcPts val="0"/>
              </a:spcAft>
              <a:buClr>
                <a:srgbClr val="306FB7"/>
              </a:buClr>
              <a:buSzPts val="2300"/>
              <a:buNone/>
              <a:defRPr sz="1800">
                <a:solidFill>
                  <a:srgbClr val="306FB7"/>
                </a:solidFill>
              </a:defRPr>
            </a:lvl5pPr>
            <a:lvl6pPr lvl="5" rtl="0">
              <a:spcBef>
                <a:spcPts val="2200"/>
              </a:spcBef>
              <a:spcAft>
                <a:spcPts val="0"/>
              </a:spcAft>
              <a:buClr>
                <a:srgbClr val="306FB7"/>
              </a:buClr>
              <a:buSzPts val="2300"/>
              <a:buNone/>
              <a:defRPr sz="1800">
                <a:solidFill>
                  <a:srgbClr val="306FB7"/>
                </a:solidFill>
              </a:defRPr>
            </a:lvl6pPr>
            <a:lvl7pPr lvl="6" rtl="0">
              <a:spcBef>
                <a:spcPts val="2200"/>
              </a:spcBef>
              <a:spcAft>
                <a:spcPts val="0"/>
              </a:spcAft>
              <a:buClr>
                <a:srgbClr val="306FB7"/>
              </a:buClr>
              <a:buSzPts val="2300"/>
              <a:buNone/>
              <a:defRPr sz="1800">
                <a:solidFill>
                  <a:srgbClr val="306FB7"/>
                </a:solidFill>
              </a:defRPr>
            </a:lvl7pPr>
            <a:lvl8pPr lvl="7" rtl="0">
              <a:spcBef>
                <a:spcPts val="2200"/>
              </a:spcBef>
              <a:spcAft>
                <a:spcPts val="0"/>
              </a:spcAft>
              <a:buClr>
                <a:srgbClr val="306FB7"/>
              </a:buClr>
              <a:buSzPts val="2300"/>
              <a:buNone/>
              <a:defRPr sz="1800">
                <a:solidFill>
                  <a:srgbClr val="306FB7"/>
                </a:solidFill>
              </a:defRPr>
            </a:lvl8pPr>
            <a:lvl9pPr lvl="8" rtl="0">
              <a:spcBef>
                <a:spcPts val="2200"/>
              </a:spcBef>
              <a:spcAft>
                <a:spcPts val="0"/>
              </a:spcAft>
              <a:buClr>
                <a:srgbClr val="306FB7"/>
              </a:buClr>
              <a:buSzPts val="2300"/>
              <a:buNone/>
              <a:defRPr sz="1800">
                <a:solidFill>
                  <a:srgbClr val="306FB7"/>
                </a:solidFill>
              </a:defRPr>
            </a:lvl9pPr>
          </a:lstStyle>
          <a:p/>
        </p:txBody>
      </p:sp>
      <p:sp>
        <p:nvSpPr>
          <p:cNvPr id="91" name="Google Shape;91;p13"/>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e Slide">
  <p:cSld name="Base Slide">
    <p:spTree>
      <p:nvGrpSpPr>
        <p:cNvPr id="92" name="Shape 92"/>
        <p:cNvGrpSpPr/>
        <p:nvPr/>
      </p:nvGrpSpPr>
      <p:grpSpPr>
        <a:xfrm>
          <a:off x="0" y="0"/>
          <a:ext cx="0" cy="0"/>
          <a:chOff x="0" y="0"/>
          <a:chExt cx="0" cy="0"/>
        </a:xfrm>
      </p:grpSpPr>
      <p:sp>
        <p:nvSpPr>
          <p:cNvPr id="93" name="Google Shape;93;p14"/>
          <p:cNvSpPr txBox="1"/>
          <p:nvPr>
            <p:ph type="title"/>
          </p:nvPr>
        </p:nvSpPr>
        <p:spPr>
          <a:xfrm>
            <a:off x="591913" y="212950"/>
            <a:ext cx="7877100" cy="857400"/>
          </a:xfrm>
          <a:prstGeom prst="rect">
            <a:avLst/>
          </a:prstGeom>
          <a:noFill/>
          <a:ln>
            <a:noFill/>
          </a:ln>
        </p:spPr>
        <p:txBody>
          <a:bodyPr anchorCtr="0" anchor="ctr" bIns="19050" lIns="19050" spcFirstLastPara="1" rIns="19050" wrap="square" tIns="19050">
            <a:normAutofit/>
          </a:bodyPr>
          <a:lstStyle>
            <a:lvl1pPr lvl="0" marR="0" rtl="0" algn="ctr">
              <a:lnSpc>
                <a:spcPct val="100000"/>
              </a:lnSpc>
              <a:spcBef>
                <a:spcPts val="0"/>
              </a:spcBef>
              <a:spcAft>
                <a:spcPts val="0"/>
              </a:spcAft>
              <a:buClr>
                <a:schemeClr val="lt2"/>
              </a:buClr>
              <a:buSzPts val="3600"/>
              <a:buNone/>
              <a:defRPr b="1" i="0" sz="3600" u="none" cap="none" strike="noStrike">
                <a:solidFill>
                  <a:schemeClr val="lt2"/>
                </a:solidFill>
              </a:defRPr>
            </a:lvl1pPr>
            <a:lvl2pPr lvl="1" marR="0" rtl="0" algn="ctr">
              <a:lnSpc>
                <a:spcPct val="100000"/>
              </a:lnSpc>
              <a:spcBef>
                <a:spcPts val="0"/>
              </a:spcBef>
              <a:spcAft>
                <a:spcPts val="0"/>
              </a:spcAft>
              <a:buClr>
                <a:schemeClr val="lt2"/>
              </a:buClr>
              <a:buSzPts val="3600"/>
              <a:buNone/>
              <a:defRPr b="1" i="0" sz="3600" u="none" cap="none" strike="noStrike">
                <a:solidFill>
                  <a:schemeClr val="lt2"/>
                </a:solidFill>
              </a:defRPr>
            </a:lvl2pPr>
            <a:lvl3pPr lvl="2" marR="0" rtl="0" algn="ctr">
              <a:lnSpc>
                <a:spcPct val="100000"/>
              </a:lnSpc>
              <a:spcBef>
                <a:spcPts val="0"/>
              </a:spcBef>
              <a:spcAft>
                <a:spcPts val="0"/>
              </a:spcAft>
              <a:buClr>
                <a:schemeClr val="lt2"/>
              </a:buClr>
              <a:buSzPts val="3600"/>
              <a:buNone/>
              <a:defRPr b="1" i="0" sz="3600" u="none" cap="none" strike="noStrike">
                <a:solidFill>
                  <a:schemeClr val="lt2"/>
                </a:solidFill>
              </a:defRPr>
            </a:lvl3pPr>
            <a:lvl4pPr lvl="3" marR="0" rtl="0" algn="ctr">
              <a:lnSpc>
                <a:spcPct val="100000"/>
              </a:lnSpc>
              <a:spcBef>
                <a:spcPts val="0"/>
              </a:spcBef>
              <a:spcAft>
                <a:spcPts val="0"/>
              </a:spcAft>
              <a:buClr>
                <a:schemeClr val="lt2"/>
              </a:buClr>
              <a:buSzPts val="3600"/>
              <a:buNone/>
              <a:defRPr b="1" i="0" sz="3600" u="none" cap="none" strike="noStrike">
                <a:solidFill>
                  <a:schemeClr val="lt2"/>
                </a:solidFill>
              </a:defRPr>
            </a:lvl4pPr>
            <a:lvl5pPr lvl="4" marR="0" rtl="0" algn="ctr">
              <a:lnSpc>
                <a:spcPct val="100000"/>
              </a:lnSpc>
              <a:spcBef>
                <a:spcPts val="0"/>
              </a:spcBef>
              <a:spcAft>
                <a:spcPts val="0"/>
              </a:spcAft>
              <a:buClr>
                <a:schemeClr val="lt2"/>
              </a:buClr>
              <a:buSzPts val="3600"/>
              <a:buNone/>
              <a:defRPr b="1" i="0" sz="3600" u="none" cap="none" strike="noStrike">
                <a:solidFill>
                  <a:schemeClr val="lt2"/>
                </a:solidFill>
              </a:defRPr>
            </a:lvl5pPr>
            <a:lvl6pPr lvl="5" marR="0" rtl="0" algn="ctr">
              <a:lnSpc>
                <a:spcPct val="100000"/>
              </a:lnSpc>
              <a:spcBef>
                <a:spcPts val="0"/>
              </a:spcBef>
              <a:spcAft>
                <a:spcPts val="0"/>
              </a:spcAft>
              <a:buClr>
                <a:schemeClr val="lt2"/>
              </a:buClr>
              <a:buSzPts val="3600"/>
              <a:buNone/>
              <a:defRPr b="1" i="0" sz="3600" u="none" cap="none" strike="noStrike">
                <a:solidFill>
                  <a:schemeClr val="lt2"/>
                </a:solidFill>
              </a:defRPr>
            </a:lvl6pPr>
            <a:lvl7pPr lvl="6" marR="0" rtl="0" algn="ctr">
              <a:lnSpc>
                <a:spcPct val="100000"/>
              </a:lnSpc>
              <a:spcBef>
                <a:spcPts val="0"/>
              </a:spcBef>
              <a:spcAft>
                <a:spcPts val="0"/>
              </a:spcAft>
              <a:buClr>
                <a:schemeClr val="lt2"/>
              </a:buClr>
              <a:buSzPts val="3600"/>
              <a:buNone/>
              <a:defRPr b="1" i="0" sz="3600" u="none" cap="none" strike="noStrike">
                <a:solidFill>
                  <a:schemeClr val="lt2"/>
                </a:solidFill>
              </a:defRPr>
            </a:lvl7pPr>
            <a:lvl8pPr lvl="7" marR="0" rtl="0" algn="ctr">
              <a:lnSpc>
                <a:spcPct val="100000"/>
              </a:lnSpc>
              <a:spcBef>
                <a:spcPts val="0"/>
              </a:spcBef>
              <a:spcAft>
                <a:spcPts val="0"/>
              </a:spcAft>
              <a:buClr>
                <a:schemeClr val="lt2"/>
              </a:buClr>
              <a:buSzPts val="3600"/>
              <a:buNone/>
              <a:defRPr b="1" i="0" sz="3600" u="none" cap="none" strike="noStrike">
                <a:solidFill>
                  <a:schemeClr val="lt2"/>
                </a:solidFill>
              </a:defRPr>
            </a:lvl8pPr>
            <a:lvl9pPr lvl="8" marR="0" rtl="0" algn="ctr">
              <a:lnSpc>
                <a:spcPct val="100000"/>
              </a:lnSpc>
              <a:spcBef>
                <a:spcPts val="0"/>
              </a:spcBef>
              <a:spcAft>
                <a:spcPts val="0"/>
              </a:spcAft>
              <a:buClr>
                <a:schemeClr val="lt2"/>
              </a:buClr>
              <a:buSzPts val="3600"/>
              <a:buNone/>
              <a:defRPr b="1" i="0" sz="3600" u="none" cap="none" strike="noStrike">
                <a:solidFill>
                  <a:schemeClr val="lt2"/>
                </a:solidFill>
              </a:defRPr>
            </a:lvl9pPr>
          </a:lstStyle>
          <a:p/>
        </p:txBody>
      </p:sp>
      <p:sp>
        <p:nvSpPr>
          <p:cNvPr id="94" name="Google Shape;94;p14"/>
          <p:cNvSpPr txBox="1"/>
          <p:nvPr>
            <p:ph idx="1" type="subTitle"/>
          </p:nvPr>
        </p:nvSpPr>
        <p:spPr>
          <a:xfrm>
            <a:off x="826400" y="796575"/>
            <a:ext cx="6860700" cy="686700"/>
          </a:xfrm>
          <a:prstGeom prst="rect">
            <a:avLst/>
          </a:prstGeom>
        </p:spPr>
        <p:txBody>
          <a:bodyPr anchorCtr="0" anchor="ctr" bIns="19050" lIns="19050" spcFirstLastPara="1" rIns="19050" wrap="square" tIns="19050">
            <a:normAutofit/>
          </a:bodyPr>
          <a:lstStyle>
            <a:lvl1pPr lvl="0" rtl="0" algn="ctr">
              <a:spcBef>
                <a:spcPts val="2200"/>
              </a:spcBef>
              <a:spcAft>
                <a:spcPts val="0"/>
              </a:spcAft>
              <a:buClr>
                <a:schemeClr val="dk2"/>
              </a:buClr>
              <a:buSzPts val="1900"/>
              <a:buNone/>
              <a:defRPr sz="1400">
                <a:solidFill>
                  <a:schemeClr val="dk2"/>
                </a:solidFill>
              </a:defRPr>
            </a:lvl1pPr>
            <a:lvl2pPr lvl="1" rtl="0" algn="ctr">
              <a:spcBef>
                <a:spcPts val="2200"/>
              </a:spcBef>
              <a:spcAft>
                <a:spcPts val="0"/>
              </a:spcAft>
              <a:buClr>
                <a:schemeClr val="dk2"/>
              </a:buClr>
              <a:buSzPts val="1900"/>
              <a:buNone/>
              <a:defRPr sz="1400">
                <a:solidFill>
                  <a:schemeClr val="dk2"/>
                </a:solidFill>
              </a:defRPr>
            </a:lvl2pPr>
            <a:lvl3pPr lvl="2" rtl="0" algn="ctr">
              <a:spcBef>
                <a:spcPts val="2200"/>
              </a:spcBef>
              <a:spcAft>
                <a:spcPts val="0"/>
              </a:spcAft>
              <a:buClr>
                <a:schemeClr val="dk2"/>
              </a:buClr>
              <a:buSzPts val="1900"/>
              <a:buNone/>
              <a:defRPr sz="1400">
                <a:solidFill>
                  <a:schemeClr val="dk2"/>
                </a:solidFill>
              </a:defRPr>
            </a:lvl3pPr>
            <a:lvl4pPr lvl="3" rtl="0" algn="ctr">
              <a:spcBef>
                <a:spcPts val="2200"/>
              </a:spcBef>
              <a:spcAft>
                <a:spcPts val="0"/>
              </a:spcAft>
              <a:buClr>
                <a:schemeClr val="dk2"/>
              </a:buClr>
              <a:buSzPts val="1900"/>
              <a:buNone/>
              <a:defRPr sz="1400">
                <a:solidFill>
                  <a:schemeClr val="dk2"/>
                </a:solidFill>
              </a:defRPr>
            </a:lvl4pPr>
            <a:lvl5pPr lvl="4" rtl="0" algn="ctr">
              <a:spcBef>
                <a:spcPts val="2200"/>
              </a:spcBef>
              <a:spcAft>
                <a:spcPts val="0"/>
              </a:spcAft>
              <a:buClr>
                <a:schemeClr val="dk2"/>
              </a:buClr>
              <a:buSzPts val="1900"/>
              <a:buNone/>
              <a:defRPr sz="1400">
                <a:solidFill>
                  <a:schemeClr val="dk2"/>
                </a:solidFill>
              </a:defRPr>
            </a:lvl5pPr>
            <a:lvl6pPr lvl="5" rtl="0" algn="ctr">
              <a:spcBef>
                <a:spcPts val="2200"/>
              </a:spcBef>
              <a:spcAft>
                <a:spcPts val="0"/>
              </a:spcAft>
              <a:buClr>
                <a:schemeClr val="dk2"/>
              </a:buClr>
              <a:buSzPts val="1900"/>
              <a:buNone/>
              <a:defRPr sz="1400">
                <a:solidFill>
                  <a:schemeClr val="dk2"/>
                </a:solidFill>
              </a:defRPr>
            </a:lvl6pPr>
            <a:lvl7pPr lvl="6" rtl="0" algn="ctr">
              <a:spcBef>
                <a:spcPts val="2200"/>
              </a:spcBef>
              <a:spcAft>
                <a:spcPts val="0"/>
              </a:spcAft>
              <a:buClr>
                <a:schemeClr val="dk2"/>
              </a:buClr>
              <a:buSzPts val="1900"/>
              <a:buNone/>
              <a:defRPr sz="1400">
                <a:solidFill>
                  <a:schemeClr val="dk2"/>
                </a:solidFill>
              </a:defRPr>
            </a:lvl7pPr>
            <a:lvl8pPr lvl="7" rtl="0" algn="ctr">
              <a:spcBef>
                <a:spcPts val="2200"/>
              </a:spcBef>
              <a:spcAft>
                <a:spcPts val="0"/>
              </a:spcAft>
              <a:buClr>
                <a:schemeClr val="dk2"/>
              </a:buClr>
              <a:buSzPts val="1900"/>
              <a:buNone/>
              <a:defRPr sz="1400">
                <a:solidFill>
                  <a:schemeClr val="dk2"/>
                </a:solidFill>
              </a:defRPr>
            </a:lvl8pPr>
            <a:lvl9pPr lvl="8" rtl="0" algn="ctr">
              <a:spcBef>
                <a:spcPts val="2200"/>
              </a:spcBef>
              <a:spcAft>
                <a:spcPts val="0"/>
              </a:spcAft>
              <a:buClr>
                <a:schemeClr val="dk2"/>
              </a:buClr>
              <a:buSzPts val="1900"/>
              <a:buNone/>
              <a:defRPr sz="1400">
                <a:solidFill>
                  <a:schemeClr val="dk2"/>
                </a:solidFill>
              </a:defRPr>
            </a:lvl9pPr>
          </a:lstStyle>
          <a:p/>
        </p:txBody>
      </p:sp>
      <p:sp>
        <p:nvSpPr>
          <p:cNvPr id="95" name="Google Shape;95;p14"/>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p:cSld name="Slide + Photos">
    <p:spTree>
      <p:nvGrpSpPr>
        <p:cNvPr id="96" name="Shape 96"/>
        <p:cNvGrpSpPr/>
        <p:nvPr/>
      </p:nvGrpSpPr>
      <p:grpSpPr>
        <a:xfrm>
          <a:off x="0" y="0"/>
          <a:ext cx="0" cy="0"/>
          <a:chOff x="0" y="0"/>
          <a:chExt cx="0" cy="0"/>
        </a:xfrm>
      </p:grpSpPr>
      <p:sp>
        <p:nvSpPr>
          <p:cNvPr id="97" name="Google Shape;97;p15"/>
          <p:cNvSpPr/>
          <p:nvPr/>
        </p:nvSpPr>
        <p:spPr>
          <a:xfrm>
            <a:off x="-1370408" y="-670985"/>
            <a:ext cx="6561600" cy="6561600"/>
          </a:xfrm>
          <a:prstGeom prst="ellipse">
            <a:avLst/>
          </a:prstGeom>
          <a:gradFill>
            <a:gsLst>
              <a:gs pos="0">
                <a:srgbClr val="D4E5F5">
                  <a:alpha val="40392"/>
                </a:srgbClr>
              </a:gs>
              <a:gs pos="100000">
                <a:srgbClr val="FFFFFF">
                  <a:alpha val="0"/>
                </a:srgbClr>
              </a:gs>
            </a:gsLst>
            <a:path path="circle">
              <a:fillToRect b="100%" r="100%"/>
            </a:path>
            <a:tileRect l="-100%" t="-10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C5CAC"/>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98" name="Google Shape;98;p15"/>
          <p:cNvSpPr txBox="1"/>
          <p:nvPr>
            <p:ph type="title"/>
          </p:nvPr>
        </p:nvSpPr>
        <p:spPr>
          <a:xfrm>
            <a:off x="591913" y="212950"/>
            <a:ext cx="7877100" cy="857400"/>
          </a:xfrm>
          <a:prstGeom prst="rect">
            <a:avLst/>
          </a:prstGeom>
          <a:noFill/>
          <a:ln>
            <a:noFill/>
          </a:ln>
        </p:spPr>
        <p:txBody>
          <a:bodyPr anchorCtr="0" anchor="ctr" bIns="19050" lIns="19050" spcFirstLastPara="1" rIns="19050" wrap="square" tIns="19050">
            <a:normAutofit/>
          </a:bodyPr>
          <a:lstStyle>
            <a:lvl1pPr lvl="0" marR="0" rtl="0" algn="ctr">
              <a:lnSpc>
                <a:spcPct val="100000"/>
              </a:lnSpc>
              <a:spcBef>
                <a:spcPts val="0"/>
              </a:spcBef>
              <a:spcAft>
                <a:spcPts val="0"/>
              </a:spcAft>
              <a:buClr>
                <a:schemeClr val="lt2"/>
              </a:buClr>
              <a:buSzPts val="3600"/>
              <a:buNone/>
              <a:defRPr b="1" i="0" sz="3600" u="none" cap="none" strike="noStrike">
                <a:solidFill>
                  <a:schemeClr val="lt2"/>
                </a:solidFill>
              </a:defRPr>
            </a:lvl1pPr>
            <a:lvl2pPr lvl="1" marR="0" rtl="0" algn="ctr">
              <a:lnSpc>
                <a:spcPct val="100000"/>
              </a:lnSpc>
              <a:spcBef>
                <a:spcPts val="0"/>
              </a:spcBef>
              <a:spcAft>
                <a:spcPts val="0"/>
              </a:spcAft>
              <a:buClr>
                <a:schemeClr val="lt2"/>
              </a:buClr>
              <a:buSzPts val="3600"/>
              <a:buNone/>
              <a:defRPr b="1" i="0" sz="3600" u="none" cap="none" strike="noStrike">
                <a:solidFill>
                  <a:schemeClr val="lt2"/>
                </a:solidFill>
              </a:defRPr>
            </a:lvl2pPr>
            <a:lvl3pPr lvl="2" marR="0" rtl="0" algn="ctr">
              <a:lnSpc>
                <a:spcPct val="100000"/>
              </a:lnSpc>
              <a:spcBef>
                <a:spcPts val="0"/>
              </a:spcBef>
              <a:spcAft>
                <a:spcPts val="0"/>
              </a:spcAft>
              <a:buClr>
                <a:schemeClr val="lt2"/>
              </a:buClr>
              <a:buSzPts val="3600"/>
              <a:buNone/>
              <a:defRPr b="1" i="0" sz="3600" u="none" cap="none" strike="noStrike">
                <a:solidFill>
                  <a:schemeClr val="lt2"/>
                </a:solidFill>
              </a:defRPr>
            </a:lvl3pPr>
            <a:lvl4pPr lvl="3" marR="0" rtl="0" algn="ctr">
              <a:lnSpc>
                <a:spcPct val="100000"/>
              </a:lnSpc>
              <a:spcBef>
                <a:spcPts val="0"/>
              </a:spcBef>
              <a:spcAft>
                <a:spcPts val="0"/>
              </a:spcAft>
              <a:buClr>
                <a:schemeClr val="lt2"/>
              </a:buClr>
              <a:buSzPts val="3600"/>
              <a:buNone/>
              <a:defRPr b="1" i="0" sz="3600" u="none" cap="none" strike="noStrike">
                <a:solidFill>
                  <a:schemeClr val="lt2"/>
                </a:solidFill>
              </a:defRPr>
            </a:lvl4pPr>
            <a:lvl5pPr lvl="4" marR="0" rtl="0" algn="ctr">
              <a:lnSpc>
                <a:spcPct val="100000"/>
              </a:lnSpc>
              <a:spcBef>
                <a:spcPts val="0"/>
              </a:spcBef>
              <a:spcAft>
                <a:spcPts val="0"/>
              </a:spcAft>
              <a:buClr>
                <a:schemeClr val="lt2"/>
              </a:buClr>
              <a:buSzPts val="3600"/>
              <a:buNone/>
              <a:defRPr b="1" i="0" sz="3600" u="none" cap="none" strike="noStrike">
                <a:solidFill>
                  <a:schemeClr val="lt2"/>
                </a:solidFill>
              </a:defRPr>
            </a:lvl5pPr>
            <a:lvl6pPr lvl="5" marR="0" rtl="0" algn="ctr">
              <a:lnSpc>
                <a:spcPct val="100000"/>
              </a:lnSpc>
              <a:spcBef>
                <a:spcPts val="0"/>
              </a:spcBef>
              <a:spcAft>
                <a:spcPts val="0"/>
              </a:spcAft>
              <a:buClr>
                <a:schemeClr val="lt2"/>
              </a:buClr>
              <a:buSzPts val="3600"/>
              <a:buNone/>
              <a:defRPr b="1" i="0" sz="3600" u="none" cap="none" strike="noStrike">
                <a:solidFill>
                  <a:schemeClr val="lt2"/>
                </a:solidFill>
              </a:defRPr>
            </a:lvl6pPr>
            <a:lvl7pPr lvl="6" marR="0" rtl="0" algn="ctr">
              <a:lnSpc>
                <a:spcPct val="100000"/>
              </a:lnSpc>
              <a:spcBef>
                <a:spcPts val="0"/>
              </a:spcBef>
              <a:spcAft>
                <a:spcPts val="0"/>
              </a:spcAft>
              <a:buClr>
                <a:schemeClr val="lt2"/>
              </a:buClr>
              <a:buSzPts val="3600"/>
              <a:buNone/>
              <a:defRPr b="1" i="0" sz="3600" u="none" cap="none" strike="noStrike">
                <a:solidFill>
                  <a:schemeClr val="lt2"/>
                </a:solidFill>
              </a:defRPr>
            </a:lvl7pPr>
            <a:lvl8pPr lvl="7" marR="0" rtl="0" algn="ctr">
              <a:lnSpc>
                <a:spcPct val="100000"/>
              </a:lnSpc>
              <a:spcBef>
                <a:spcPts val="0"/>
              </a:spcBef>
              <a:spcAft>
                <a:spcPts val="0"/>
              </a:spcAft>
              <a:buClr>
                <a:schemeClr val="lt2"/>
              </a:buClr>
              <a:buSzPts val="3600"/>
              <a:buNone/>
              <a:defRPr b="1" i="0" sz="3600" u="none" cap="none" strike="noStrike">
                <a:solidFill>
                  <a:schemeClr val="lt2"/>
                </a:solidFill>
              </a:defRPr>
            </a:lvl8pPr>
            <a:lvl9pPr lvl="8" marR="0" rtl="0" algn="ctr">
              <a:lnSpc>
                <a:spcPct val="100000"/>
              </a:lnSpc>
              <a:spcBef>
                <a:spcPts val="0"/>
              </a:spcBef>
              <a:spcAft>
                <a:spcPts val="0"/>
              </a:spcAft>
              <a:buClr>
                <a:schemeClr val="lt2"/>
              </a:buClr>
              <a:buSzPts val="3600"/>
              <a:buNone/>
              <a:defRPr b="1" i="0" sz="3600" u="none" cap="none" strike="noStrike">
                <a:solidFill>
                  <a:schemeClr val="lt2"/>
                </a:solidFill>
              </a:defRPr>
            </a:lvl9pPr>
          </a:lstStyle>
          <a:p/>
        </p:txBody>
      </p:sp>
      <p:sp>
        <p:nvSpPr>
          <p:cNvPr id="99" name="Google Shape;99;p15"/>
          <p:cNvSpPr txBox="1"/>
          <p:nvPr>
            <p:ph idx="1" type="subTitle"/>
          </p:nvPr>
        </p:nvSpPr>
        <p:spPr>
          <a:xfrm>
            <a:off x="826400" y="796575"/>
            <a:ext cx="6860700" cy="686700"/>
          </a:xfrm>
          <a:prstGeom prst="rect">
            <a:avLst/>
          </a:prstGeom>
        </p:spPr>
        <p:txBody>
          <a:bodyPr anchorCtr="0" anchor="ctr" bIns="19050" lIns="19050" spcFirstLastPara="1" rIns="19050" wrap="square" tIns="19050">
            <a:normAutofit/>
          </a:bodyPr>
          <a:lstStyle>
            <a:lvl1pPr lvl="0" rtl="0" algn="ctr">
              <a:spcBef>
                <a:spcPts val="2200"/>
              </a:spcBef>
              <a:spcAft>
                <a:spcPts val="0"/>
              </a:spcAft>
              <a:buClr>
                <a:schemeClr val="dk2"/>
              </a:buClr>
              <a:buSzPts val="1900"/>
              <a:buNone/>
              <a:defRPr sz="1400">
                <a:solidFill>
                  <a:schemeClr val="dk2"/>
                </a:solidFill>
              </a:defRPr>
            </a:lvl1pPr>
            <a:lvl2pPr lvl="1" rtl="0" algn="ctr">
              <a:spcBef>
                <a:spcPts val="2200"/>
              </a:spcBef>
              <a:spcAft>
                <a:spcPts val="0"/>
              </a:spcAft>
              <a:buClr>
                <a:schemeClr val="dk2"/>
              </a:buClr>
              <a:buSzPts val="1900"/>
              <a:buNone/>
              <a:defRPr sz="1400">
                <a:solidFill>
                  <a:schemeClr val="dk2"/>
                </a:solidFill>
              </a:defRPr>
            </a:lvl2pPr>
            <a:lvl3pPr lvl="2" rtl="0" algn="ctr">
              <a:spcBef>
                <a:spcPts val="2200"/>
              </a:spcBef>
              <a:spcAft>
                <a:spcPts val="0"/>
              </a:spcAft>
              <a:buClr>
                <a:schemeClr val="dk2"/>
              </a:buClr>
              <a:buSzPts val="1900"/>
              <a:buNone/>
              <a:defRPr sz="1400">
                <a:solidFill>
                  <a:schemeClr val="dk2"/>
                </a:solidFill>
              </a:defRPr>
            </a:lvl3pPr>
            <a:lvl4pPr lvl="3" rtl="0" algn="ctr">
              <a:spcBef>
                <a:spcPts val="2200"/>
              </a:spcBef>
              <a:spcAft>
                <a:spcPts val="0"/>
              </a:spcAft>
              <a:buClr>
                <a:schemeClr val="dk2"/>
              </a:buClr>
              <a:buSzPts val="1900"/>
              <a:buNone/>
              <a:defRPr sz="1400">
                <a:solidFill>
                  <a:schemeClr val="dk2"/>
                </a:solidFill>
              </a:defRPr>
            </a:lvl4pPr>
            <a:lvl5pPr lvl="4" rtl="0" algn="ctr">
              <a:spcBef>
                <a:spcPts val="2200"/>
              </a:spcBef>
              <a:spcAft>
                <a:spcPts val="0"/>
              </a:spcAft>
              <a:buClr>
                <a:schemeClr val="dk2"/>
              </a:buClr>
              <a:buSzPts val="1900"/>
              <a:buNone/>
              <a:defRPr sz="1400">
                <a:solidFill>
                  <a:schemeClr val="dk2"/>
                </a:solidFill>
              </a:defRPr>
            </a:lvl5pPr>
            <a:lvl6pPr lvl="5" rtl="0" algn="ctr">
              <a:spcBef>
                <a:spcPts val="2200"/>
              </a:spcBef>
              <a:spcAft>
                <a:spcPts val="0"/>
              </a:spcAft>
              <a:buClr>
                <a:schemeClr val="dk2"/>
              </a:buClr>
              <a:buSzPts val="1900"/>
              <a:buNone/>
              <a:defRPr sz="1400">
                <a:solidFill>
                  <a:schemeClr val="dk2"/>
                </a:solidFill>
              </a:defRPr>
            </a:lvl6pPr>
            <a:lvl7pPr lvl="6" rtl="0" algn="ctr">
              <a:spcBef>
                <a:spcPts val="2200"/>
              </a:spcBef>
              <a:spcAft>
                <a:spcPts val="0"/>
              </a:spcAft>
              <a:buClr>
                <a:schemeClr val="dk2"/>
              </a:buClr>
              <a:buSzPts val="1900"/>
              <a:buNone/>
              <a:defRPr sz="1400">
                <a:solidFill>
                  <a:schemeClr val="dk2"/>
                </a:solidFill>
              </a:defRPr>
            </a:lvl7pPr>
            <a:lvl8pPr lvl="7" rtl="0" algn="ctr">
              <a:spcBef>
                <a:spcPts val="2200"/>
              </a:spcBef>
              <a:spcAft>
                <a:spcPts val="0"/>
              </a:spcAft>
              <a:buClr>
                <a:schemeClr val="dk2"/>
              </a:buClr>
              <a:buSzPts val="1900"/>
              <a:buNone/>
              <a:defRPr sz="1400">
                <a:solidFill>
                  <a:schemeClr val="dk2"/>
                </a:solidFill>
              </a:defRPr>
            </a:lvl8pPr>
            <a:lvl9pPr lvl="8" rtl="0" algn="ctr">
              <a:spcBef>
                <a:spcPts val="2200"/>
              </a:spcBef>
              <a:spcAft>
                <a:spcPts val="0"/>
              </a:spcAft>
              <a:buClr>
                <a:schemeClr val="dk2"/>
              </a:buClr>
              <a:buSzPts val="1900"/>
              <a:buNone/>
              <a:defRPr sz="1400">
                <a:solidFill>
                  <a:schemeClr val="dk2"/>
                </a:solidFill>
              </a:defRPr>
            </a:lvl9pPr>
          </a:lstStyle>
          <a:p/>
        </p:txBody>
      </p:sp>
      <p:sp>
        <p:nvSpPr>
          <p:cNvPr id="100" name="Google Shape;100;p15"/>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p:cSld name="Blank">
    <p:spTree>
      <p:nvGrpSpPr>
        <p:cNvPr id="101" name="Shape 101"/>
        <p:cNvGrpSpPr/>
        <p:nvPr/>
      </p:nvGrpSpPr>
      <p:grpSpPr>
        <a:xfrm>
          <a:off x="0" y="0"/>
          <a:ext cx="0" cy="0"/>
          <a:chOff x="0" y="0"/>
          <a:chExt cx="0" cy="0"/>
        </a:xfrm>
      </p:grpSpPr>
      <p:sp>
        <p:nvSpPr>
          <p:cNvPr id="102" name="Google Shape;102;p16"/>
          <p:cNvSpPr/>
          <p:nvPr/>
        </p:nvSpPr>
        <p:spPr>
          <a:xfrm>
            <a:off x="-9308" y="-14687"/>
            <a:ext cx="9162600" cy="5172900"/>
          </a:xfrm>
          <a:prstGeom prst="rect">
            <a:avLst/>
          </a:prstGeom>
          <a:gradFill>
            <a:gsLst>
              <a:gs pos="0">
                <a:schemeClr val="accent1"/>
              </a:gs>
              <a:gs pos="100000">
                <a:srgbClr val="112F60"/>
              </a:gs>
              <a:gs pos="100000">
                <a:schemeClr val="accent6"/>
              </a:gs>
            </a:gsLst>
            <a:lin ang="20289581"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103" name="Google Shape;103;p16"/>
          <p:cNvSpPr/>
          <p:nvPr/>
        </p:nvSpPr>
        <p:spPr>
          <a:xfrm>
            <a:off x="429248" y="389744"/>
            <a:ext cx="3063600" cy="3063600"/>
          </a:xfrm>
          <a:prstGeom prst="ellipse">
            <a:avLst/>
          </a:prstGeom>
          <a:solidFill>
            <a:srgbClr val="FFFFFF">
              <a:alpha val="13330"/>
            </a:srgbClr>
          </a:solidFill>
          <a:ln cap="flat" cmpd="sng" w="25400">
            <a:solidFill>
              <a:srgbClr val="FFFFFF">
                <a:alpha val="1333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104" name="Google Shape;104;p16"/>
          <p:cNvSpPr/>
          <p:nvPr/>
        </p:nvSpPr>
        <p:spPr>
          <a:xfrm>
            <a:off x="-190925" y="-230425"/>
            <a:ext cx="4303500" cy="4303500"/>
          </a:xfrm>
          <a:prstGeom prst="ellipse">
            <a:avLst/>
          </a:prstGeom>
          <a:noFill/>
          <a:ln cap="flat" cmpd="sng" w="25400">
            <a:solidFill>
              <a:srgbClr val="FFFFFF">
                <a:alpha val="1020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105" name="Google Shape;105;p16"/>
          <p:cNvSpPr/>
          <p:nvPr/>
        </p:nvSpPr>
        <p:spPr>
          <a:xfrm>
            <a:off x="549658" y="510160"/>
            <a:ext cx="2822700" cy="2822700"/>
          </a:xfrm>
          <a:prstGeom prst="ellipse">
            <a:avLst/>
          </a:prstGeom>
          <a:solidFill>
            <a:srgbClr val="FFFFFF"/>
          </a:solidFill>
          <a:ln>
            <a:noFill/>
          </a:ln>
          <a:effectLst>
            <a:outerShdw blurRad="1092200" rotWithShape="0" dir="5400000" dist="328478">
              <a:srgbClr val="1D1C21">
                <a:alpha val="196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grpSp>
        <p:nvGrpSpPr>
          <p:cNvPr id="106" name="Google Shape;106;p16"/>
          <p:cNvGrpSpPr/>
          <p:nvPr/>
        </p:nvGrpSpPr>
        <p:grpSpPr>
          <a:xfrm>
            <a:off x="1058768" y="957748"/>
            <a:ext cx="1804982" cy="1804982"/>
            <a:chOff x="1190625" y="238125"/>
            <a:chExt cx="5239425" cy="5239425"/>
          </a:xfrm>
        </p:grpSpPr>
        <p:sp>
          <p:nvSpPr>
            <p:cNvPr id="107" name="Google Shape;107;p16"/>
            <p:cNvSpPr/>
            <p:nvPr/>
          </p:nvSpPr>
          <p:spPr>
            <a:xfrm>
              <a:off x="2500475" y="1024025"/>
              <a:ext cx="1133700" cy="1396975"/>
            </a:xfrm>
            <a:custGeom>
              <a:rect b="b" l="l" r="r" t="t"/>
              <a:pathLst>
                <a:path extrusionOk="0" h="55879" w="45348">
                  <a:moveTo>
                    <a:pt x="21665" y="6995"/>
                  </a:moveTo>
                  <a:lnTo>
                    <a:pt x="23053" y="7231"/>
                  </a:lnTo>
                  <a:lnTo>
                    <a:pt x="24416" y="7650"/>
                  </a:lnTo>
                  <a:lnTo>
                    <a:pt x="25699" y="8279"/>
                  </a:lnTo>
                  <a:lnTo>
                    <a:pt x="26957" y="9091"/>
                  </a:lnTo>
                  <a:lnTo>
                    <a:pt x="28136" y="10060"/>
                  </a:lnTo>
                  <a:lnTo>
                    <a:pt x="29262" y="11213"/>
                  </a:lnTo>
                  <a:lnTo>
                    <a:pt x="30310" y="12496"/>
                  </a:lnTo>
                  <a:lnTo>
                    <a:pt x="31253" y="13937"/>
                  </a:lnTo>
                  <a:lnTo>
                    <a:pt x="32118" y="15483"/>
                  </a:lnTo>
                  <a:lnTo>
                    <a:pt x="32877" y="17159"/>
                  </a:lnTo>
                  <a:lnTo>
                    <a:pt x="33532" y="18941"/>
                  </a:lnTo>
                  <a:lnTo>
                    <a:pt x="34082" y="20827"/>
                  </a:lnTo>
                  <a:lnTo>
                    <a:pt x="34475" y="22766"/>
                  </a:lnTo>
                  <a:lnTo>
                    <a:pt x="34764" y="24809"/>
                  </a:lnTo>
                  <a:lnTo>
                    <a:pt x="34921" y="26879"/>
                  </a:lnTo>
                  <a:lnTo>
                    <a:pt x="34921" y="27953"/>
                  </a:lnTo>
                  <a:lnTo>
                    <a:pt x="34921" y="28870"/>
                  </a:lnTo>
                  <a:lnTo>
                    <a:pt x="34816" y="30703"/>
                  </a:lnTo>
                  <a:lnTo>
                    <a:pt x="34449" y="33402"/>
                  </a:lnTo>
                  <a:lnTo>
                    <a:pt x="33532" y="36938"/>
                  </a:lnTo>
                  <a:lnTo>
                    <a:pt x="32511" y="39479"/>
                  </a:lnTo>
                  <a:lnTo>
                    <a:pt x="31698" y="41104"/>
                  </a:lnTo>
                  <a:lnTo>
                    <a:pt x="31253" y="41916"/>
                  </a:lnTo>
                  <a:lnTo>
                    <a:pt x="26249" y="38929"/>
                  </a:lnTo>
                  <a:lnTo>
                    <a:pt x="25935" y="38746"/>
                  </a:lnTo>
                  <a:lnTo>
                    <a:pt x="25280" y="38536"/>
                  </a:lnTo>
                  <a:lnTo>
                    <a:pt x="24625" y="38458"/>
                  </a:lnTo>
                  <a:lnTo>
                    <a:pt x="23944" y="38484"/>
                  </a:lnTo>
                  <a:lnTo>
                    <a:pt x="23315" y="38667"/>
                  </a:lnTo>
                  <a:lnTo>
                    <a:pt x="22713" y="38929"/>
                  </a:lnTo>
                  <a:lnTo>
                    <a:pt x="22163" y="39348"/>
                  </a:lnTo>
                  <a:lnTo>
                    <a:pt x="21717" y="39846"/>
                  </a:lnTo>
                  <a:lnTo>
                    <a:pt x="21508" y="40134"/>
                  </a:lnTo>
                  <a:lnTo>
                    <a:pt x="21351" y="40449"/>
                  </a:lnTo>
                  <a:lnTo>
                    <a:pt x="21115" y="41104"/>
                  </a:lnTo>
                  <a:lnTo>
                    <a:pt x="21010" y="41758"/>
                  </a:lnTo>
                  <a:lnTo>
                    <a:pt x="21036" y="42440"/>
                  </a:lnTo>
                  <a:lnTo>
                    <a:pt x="21193" y="43068"/>
                  </a:lnTo>
                  <a:lnTo>
                    <a:pt x="21482" y="43697"/>
                  </a:lnTo>
                  <a:lnTo>
                    <a:pt x="21848" y="44247"/>
                  </a:lnTo>
                  <a:lnTo>
                    <a:pt x="22346" y="44719"/>
                  </a:lnTo>
                  <a:lnTo>
                    <a:pt x="22660" y="44902"/>
                  </a:lnTo>
                  <a:lnTo>
                    <a:pt x="26407" y="47155"/>
                  </a:lnTo>
                  <a:lnTo>
                    <a:pt x="25804" y="47574"/>
                  </a:lnTo>
                  <a:lnTo>
                    <a:pt x="24494" y="48203"/>
                  </a:lnTo>
                  <a:lnTo>
                    <a:pt x="23132" y="48648"/>
                  </a:lnTo>
                  <a:lnTo>
                    <a:pt x="21691" y="48884"/>
                  </a:lnTo>
                  <a:lnTo>
                    <a:pt x="20958" y="48910"/>
                  </a:lnTo>
                  <a:lnTo>
                    <a:pt x="20250" y="48884"/>
                  </a:lnTo>
                  <a:lnTo>
                    <a:pt x="18862" y="48675"/>
                  </a:lnTo>
                  <a:lnTo>
                    <a:pt x="17500" y="48229"/>
                  </a:lnTo>
                  <a:lnTo>
                    <a:pt x="16216" y="47600"/>
                  </a:lnTo>
                  <a:lnTo>
                    <a:pt x="14959" y="46815"/>
                  </a:lnTo>
                  <a:lnTo>
                    <a:pt x="13780" y="45819"/>
                  </a:lnTo>
                  <a:lnTo>
                    <a:pt x="12653" y="44693"/>
                  </a:lnTo>
                  <a:lnTo>
                    <a:pt x="11605" y="43383"/>
                  </a:lnTo>
                  <a:lnTo>
                    <a:pt x="10662" y="41968"/>
                  </a:lnTo>
                  <a:lnTo>
                    <a:pt x="9798" y="40396"/>
                  </a:lnTo>
                  <a:lnTo>
                    <a:pt x="9038" y="38720"/>
                  </a:lnTo>
                  <a:lnTo>
                    <a:pt x="8383" y="36938"/>
                  </a:lnTo>
                  <a:lnTo>
                    <a:pt x="7833" y="35078"/>
                  </a:lnTo>
                  <a:lnTo>
                    <a:pt x="7440" y="33113"/>
                  </a:lnTo>
                  <a:lnTo>
                    <a:pt x="7152" y="31096"/>
                  </a:lnTo>
                  <a:lnTo>
                    <a:pt x="6995" y="29001"/>
                  </a:lnTo>
                  <a:lnTo>
                    <a:pt x="6995" y="27953"/>
                  </a:lnTo>
                  <a:lnTo>
                    <a:pt x="6995" y="26879"/>
                  </a:lnTo>
                  <a:lnTo>
                    <a:pt x="7152" y="24809"/>
                  </a:lnTo>
                  <a:lnTo>
                    <a:pt x="7440" y="22766"/>
                  </a:lnTo>
                  <a:lnTo>
                    <a:pt x="7833" y="20827"/>
                  </a:lnTo>
                  <a:lnTo>
                    <a:pt x="8383" y="18941"/>
                  </a:lnTo>
                  <a:lnTo>
                    <a:pt x="9038" y="17159"/>
                  </a:lnTo>
                  <a:lnTo>
                    <a:pt x="9798" y="15483"/>
                  </a:lnTo>
                  <a:lnTo>
                    <a:pt x="10662" y="13937"/>
                  </a:lnTo>
                  <a:lnTo>
                    <a:pt x="11605" y="12496"/>
                  </a:lnTo>
                  <a:lnTo>
                    <a:pt x="12653" y="11213"/>
                  </a:lnTo>
                  <a:lnTo>
                    <a:pt x="13780" y="10060"/>
                  </a:lnTo>
                  <a:lnTo>
                    <a:pt x="14959" y="9091"/>
                  </a:lnTo>
                  <a:lnTo>
                    <a:pt x="16216" y="8279"/>
                  </a:lnTo>
                  <a:lnTo>
                    <a:pt x="17500" y="7650"/>
                  </a:lnTo>
                  <a:lnTo>
                    <a:pt x="18862" y="7231"/>
                  </a:lnTo>
                  <a:lnTo>
                    <a:pt x="20250" y="6995"/>
                  </a:lnTo>
                  <a:close/>
                  <a:moveTo>
                    <a:pt x="20958" y="0"/>
                  </a:moveTo>
                  <a:lnTo>
                    <a:pt x="19884" y="27"/>
                  </a:lnTo>
                  <a:lnTo>
                    <a:pt x="17762" y="315"/>
                  </a:lnTo>
                  <a:lnTo>
                    <a:pt x="15718" y="865"/>
                  </a:lnTo>
                  <a:lnTo>
                    <a:pt x="13753" y="1677"/>
                  </a:lnTo>
                  <a:lnTo>
                    <a:pt x="11867" y="2751"/>
                  </a:lnTo>
                  <a:lnTo>
                    <a:pt x="10086" y="4035"/>
                  </a:lnTo>
                  <a:lnTo>
                    <a:pt x="8409" y="5554"/>
                  </a:lnTo>
                  <a:lnTo>
                    <a:pt x="6864" y="7257"/>
                  </a:lnTo>
                  <a:lnTo>
                    <a:pt x="5449" y="9169"/>
                  </a:lnTo>
                  <a:lnTo>
                    <a:pt x="4165" y="11239"/>
                  </a:lnTo>
                  <a:lnTo>
                    <a:pt x="3039" y="13466"/>
                  </a:lnTo>
                  <a:lnTo>
                    <a:pt x="2070" y="15823"/>
                  </a:lnTo>
                  <a:lnTo>
                    <a:pt x="1258" y="18338"/>
                  </a:lnTo>
                  <a:lnTo>
                    <a:pt x="655" y="20958"/>
                  </a:lnTo>
                  <a:lnTo>
                    <a:pt x="236" y="23683"/>
                  </a:lnTo>
                  <a:lnTo>
                    <a:pt x="26" y="26512"/>
                  </a:lnTo>
                  <a:lnTo>
                    <a:pt x="0" y="27953"/>
                  </a:lnTo>
                  <a:lnTo>
                    <a:pt x="26" y="29393"/>
                  </a:lnTo>
                  <a:lnTo>
                    <a:pt x="236" y="32197"/>
                  </a:lnTo>
                  <a:lnTo>
                    <a:pt x="655" y="34921"/>
                  </a:lnTo>
                  <a:lnTo>
                    <a:pt x="1258" y="37541"/>
                  </a:lnTo>
                  <a:lnTo>
                    <a:pt x="2070" y="40056"/>
                  </a:lnTo>
                  <a:lnTo>
                    <a:pt x="3039" y="42440"/>
                  </a:lnTo>
                  <a:lnTo>
                    <a:pt x="4165" y="44666"/>
                  </a:lnTo>
                  <a:lnTo>
                    <a:pt x="5449" y="46736"/>
                  </a:lnTo>
                  <a:lnTo>
                    <a:pt x="6864" y="48622"/>
                  </a:lnTo>
                  <a:lnTo>
                    <a:pt x="8409" y="50325"/>
                  </a:lnTo>
                  <a:lnTo>
                    <a:pt x="10086" y="51844"/>
                  </a:lnTo>
                  <a:lnTo>
                    <a:pt x="11867" y="53128"/>
                  </a:lnTo>
                  <a:lnTo>
                    <a:pt x="13753" y="54202"/>
                  </a:lnTo>
                  <a:lnTo>
                    <a:pt x="15718" y="55014"/>
                  </a:lnTo>
                  <a:lnTo>
                    <a:pt x="17762" y="55564"/>
                  </a:lnTo>
                  <a:lnTo>
                    <a:pt x="19884" y="55852"/>
                  </a:lnTo>
                  <a:lnTo>
                    <a:pt x="20958" y="55879"/>
                  </a:lnTo>
                  <a:lnTo>
                    <a:pt x="21796" y="55852"/>
                  </a:lnTo>
                  <a:lnTo>
                    <a:pt x="23420" y="55669"/>
                  </a:lnTo>
                  <a:lnTo>
                    <a:pt x="25018" y="55355"/>
                  </a:lnTo>
                  <a:lnTo>
                    <a:pt x="26590" y="54857"/>
                  </a:lnTo>
                  <a:lnTo>
                    <a:pt x="28083" y="54254"/>
                  </a:lnTo>
                  <a:lnTo>
                    <a:pt x="29524" y="53495"/>
                  </a:lnTo>
                  <a:lnTo>
                    <a:pt x="30886" y="52578"/>
                  </a:lnTo>
                  <a:lnTo>
                    <a:pt x="32170" y="51556"/>
                  </a:lnTo>
                  <a:lnTo>
                    <a:pt x="32773" y="51006"/>
                  </a:lnTo>
                  <a:lnTo>
                    <a:pt x="40134" y="55407"/>
                  </a:lnTo>
                  <a:lnTo>
                    <a:pt x="40422" y="55564"/>
                  </a:lnTo>
                  <a:lnTo>
                    <a:pt x="41077" y="55774"/>
                  </a:lnTo>
                  <a:lnTo>
                    <a:pt x="41758" y="55879"/>
                  </a:lnTo>
                  <a:lnTo>
                    <a:pt x="42413" y="55826"/>
                  </a:lnTo>
                  <a:lnTo>
                    <a:pt x="43068" y="55669"/>
                  </a:lnTo>
                  <a:lnTo>
                    <a:pt x="43670" y="55381"/>
                  </a:lnTo>
                  <a:lnTo>
                    <a:pt x="44194" y="54962"/>
                  </a:lnTo>
                  <a:lnTo>
                    <a:pt x="44666" y="54464"/>
                  </a:lnTo>
                  <a:lnTo>
                    <a:pt x="44849" y="54176"/>
                  </a:lnTo>
                  <a:lnTo>
                    <a:pt x="45033" y="53862"/>
                  </a:lnTo>
                  <a:lnTo>
                    <a:pt x="45269" y="53207"/>
                  </a:lnTo>
                  <a:lnTo>
                    <a:pt x="45347" y="52552"/>
                  </a:lnTo>
                  <a:lnTo>
                    <a:pt x="45321" y="51871"/>
                  </a:lnTo>
                  <a:lnTo>
                    <a:pt x="45164" y="51242"/>
                  </a:lnTo>
                  <a:lnTo>
                    <a:pt x="44902" y="50639"/>
                  </a:lnTo>
                  <a:lnTo>
                    <a:pt x="44509" y="50089"/>
                  </a:lnTo>
                  <a:lnTo>
                    <a:pt x="44011" y="49618"/>
                  </a:lnTo>
                  <a:lnTo>
                    <a:pt x="43723" y="49408"/>
                  </a:lnTo>
                  <a:lnTo>
                    <a:pt x="37226" y="45505"/>
                  </a:lnTo>
                  <a:lnTo>
                    <a:pt x="37802" y="44509"/>
                  </a:lnTo>
                  <a:lnTo>
                    <a:pt x="38850" y="42440"/>
                  </a:lnTo>
                  <a:lnTo>
                    <a:pt x="39715" y="40318"/>
                  </a:lnTo>
                  <a:lnTo>
                    <a:pt x="40474" y="38143"/>
                  </a:lnTo>
                  <a:lnTo>
                    <a:pt x="41051" y="35943"/>
                  </a:lnTo>
                  <a:lnTo>
                    <a:pt x="41496" y="33690"/>
                  </a:lnTo>
                  <a:lnTo>
                    <a:pt x="41784" y="31411"/>
                  </a:lnTo>
                  <a:lnTo>
                    <a:pt x="41915" y="29105"/>
                  </a:lnTo>
                  <a:lnTo>
                    <a:pt x="41915" y="27953"/>
                  </a:lnTo>
                  <a:lnTo>
                    <a:pt x="41889" y="26512"/>
                  </a:lnTo>
                  <a:lnTo>
                    <a:pt x="41680" y="23683"/>
                  </a:lnTo>
                  <a:lnTo>
                    <a:pt x="41260" y="20958"/>
                  </a:lnTo>
                  <a:lnTo>
                    <a:pt x="40658" y="18338"/>
                  </a:lnTo>
                  <a:lnTo>
                    <a:pt x="39846" y="15823"/>
                  </a:lnTo>
                  <a:lnTo>
                    <a:pt x="38876" y="13466"/>
                  </a:lnTo>
                  <a:lnTo>
                    <a:pt x="37750" y="11239"/>
                  </a:lnTo>
                  <a:lnTo>
                    <a:pt x="36466" y="9169"/>
                  </a:lnTo>
                  <a:lnTo>
                    <a:pt x="35052" y="7257"/>
                  </a:lnTo>
                  <a:lnTo>
                    <a:pt x="33506" y="5554"/>
                  </a:lnTo>
                  <a:lnTo>
                    <a:pt x="31829" y="4035"/>
                  </a:lnTo>
                  <a:lnTo>
                    <a:pt x="30048" y="2751"/>
                  </a:lnTo>
                  <a:lnTo>
                    <a:pt x="28162" y="1677"/>
                  </a:lnTo>
                  <a:lnTo>
                    <a:pt x="26197" y="865"/>
                  </a:lnTo>
                  <a:lnTo>
                    <a:pt x="24154" y="315"/>
                  </a:lnTo>
                  <a:lnTo>
                    <a:pt x="22032" y="27"/>
                  </a:lnTo>
                  <a:lnTo>
                    <a:pt x="20958" y="0"/>
                  </a:lnTo>
                  <a:close/>
                </a:path>
              </a:pathLst>
            </a:custGeom>
            <a:gradFill>
              <a:gsLst>
                <a:gs pos="0">
                  <a:schemeClr val="accent5"/>
                </a:gs>
                <a:gs pos="100000">
                  <a:schemeClr val="accent6"/>
                </a:gs>
              </a:gsLst>
              <a:lin ang="2705507" scaled="0"/>
            </a:gra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08" name="Google Shape;108;p16"/>
            <p:cNvSpPr/>
            <p:nvPr/>
          </p:nvSpPr>
          <p:spPr>
            <a:xfrm>
              <a:off x="4072275" y="3119775"/>
              <a:ext cx="1047925" cy="1397000"/>
            </a:xfrm>
            <a:custGeom>
              <a:rect b="b" l="l" r="r" t="t"/>
              <a:pathLst>
                <a:path extrusionOk="0" h="55880" w="41917">
                  <a:moveTo>
                    <a:pt x="20959" y="13885"/>
                  </a:moveTo>
                  <a:lnTo>
                    <a:pt x="27246" y="31437"/>
                  </a:lnTo>
                  <a:lnTo>
                    <a:pt x="14697" y="31437"/>
                  </a:lnTo>
                  <a:lnTo>
                    <a:pt x="20959" y="13885"/>
                  </a:lnTo>
                  <a:close/>
                  <a:moveTo>
                    <a:pt x="20959" y="1"/>
                  </a:moveTo>
                  <a:lnTo>
                    <a:pt x="20408" y="27"/>
                  </a:lnTo>
                  <a:lnTo>
                    <a:pt x="19387" y="368"/>
                  </a:lnTo>
                  <a:lnTo>
                    <a:pt x="18522" y="970"/>
                  </a:lnTo>
                  <a:lnTo>
                    <a:pt x="17867" y="1809"/>
                  </a:lnTo>
                  <a:lnTo>
                    <a:pt x="17658" y="2332"/>
                  </a:lnTo>
                  <a:lnTo>
                    <a:pt x="210" y="51216"/>
                  </a:lnTo>
                  <a:lnTo>
                    <a:pt x="106" y="51557"/>
                  </a:lnTo>
                  <a:lnTo>
                    <a:pt x="1" y="52264"/>
                  </a:lnTo>
                  <a:lnTo>
                    <a:pt x="27" y="52945"/>
                  </a:lnTo>
                  <a:lnTo>
                    <a:pt x="210" y="53574"/>
                  </a:lnTo>
                  <a:lnTo>
                    <a:pt x="499" y="54203"/>
                  </a:lnTo>
                  <a:lnTo>
                    <a:pt x="892" y="54727"/>
                  </a:lnTo>
                  <a:lnTo>
                    <a:pt x="1389" y="55198"/>
                  </a:lnTo>
                  <a:lnTo>
                    <a:pt x="1992" y="55565"/>
                  </a:lnTo>
                  <a:lnTo>
                    <a:pt x="2332" y="55696"/>
                  </a:lnTo>
                  <a:lnTo>
                    <a:pt x="2673" y="55801"/>
                  </a:lnTo>
                  <a:lnTo>
                    <a:pt x="3354" y="55879"/>
                  </a:lnTo>
                  <a:lnTo>
                    <a:pt x="4035" y="55853"/>
                  </a:lnTo>
                  <a:lnTo>
                    <a:pt x="4690" y="55696"/>
                  </a:lnTo>
                  <a:lnTo>
                    <a:pt x="5293" y="55408"/>
                  </a:lnTo>
                  <a:lnTo>
                    <a:pt x="5843" y="54988"/>
                  </a:lnTo>
                  <a:lnTo>
                    <a:pt x="6288" y="54491"/>
                  </a:lnTo>
                  <a:lnTo>
                    <a:pt x="6655" y="53914"/>
                  </a:lnTo>
                  <a:lnTo>
                    <a:pt x="6786" y="53574"/>
                  </a:lnTo>
                  <a:lnTo>
                    <a:pt x="12183" y="38432"/>
                  </a:lnTo>
                  <a:lnTo>
                    <a:pt x="29735" y="38432"/>
                  </a:lnTo>
                  <a:lnTo>
                    <a:pt x="35131" y="53574"/>
                  </a:lnTo>
                  <a:lnTo>
                    <a:pt x="35341" y="54072"/>
                  </a:lnTo>
                  <a:lnTo>
                    <a:pt x="35996" y="54936"/>
                  </a:lnTo>
                  <a:lnTo>
                    <a:pt x="36860" y="55539"/>
                  </a:lnTo>
                  <a:lnTo>
                    <a:pt x="37882" y="55853"/>
                  </a:lnTo>
                  <a:lnTo>
                    <a:pt x="38432" y="55879"/>
                  </a:lnTo>
                  <a:lnTo>
                    <a:pt x="38851" y="55879"/>
                  </a:lnTo>
                  <a:lnTo>
                    <a:pt x="39663" y="55670"/>
                  </a:lnTo>
                  <a:lnTo>
                    <a:pt x="40397" y="55303"/>
                  </a:lnTo>
                  <a:lnTo>
                    <a:pt x="41025" y="54753"/>
                  </a:lnTo>
                  <a:lnTo>
                    <a:pt x="41287" y="54412"/>
                  </a:lnTo>
                  <a:lnTo>
                    <a:pt x="41497" y="54045"/>
                  </a:lnTo>
                  <a:lnTo>
                    <a:pt x="41811" y="53286"/>
                  </a:lnTo>
                  <a:lnTo>
                    <a:pt x="41916" y="52447"/>
                  </a:lnTo>
                  <a:lnTo>
                    <a:pt x="41838" y="51635"/>
                  </a:lnTo>
                  <a:lnTo>
                    <a:pt x="41707" y="51216"/>
                  </a:lnTo>
                  <a:lnTo>
                    <a:pt x="24259" y="2332"/>
                  </a:lnTo>
                  <a:lnTo>
                    <a:pt x="24050" y="1809"/>
                  </a:lnTo>
                  <a:lnTo>
                    <a:pt x="23395" y="970"/>
                  </a:lnTo>
                  <a:lnTo>
                    <a:pt x="22530" y="368"/>
                  </a:lnTo>
                  <a:lnTo>
                    <a:pt x="21509" y="27"/>
                  </a:lnTo>
                  <a:lnTo>
                    <a:pt x="20959" y="1"/>
                  </a:lnTo>
                  <a:close/>
                </a:path>
              </a:pathLst>
            </a:custGeom>
            <a:gradFill>
              <a:gsLst>
                <a:gs pos="0">
                  <a:schemeClr val="accent5"/>
                </a:gs>
                <a:gs pos="100000">
                  <a:schemeClr val="accent6"/>
                </a:gs>
              </a:gsLst>
              <a:lin ang="2705507" scaled="0"/>
            </a:gra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09" name="Google Shape;109;p16"/>
            <p:cNvSpPr/>
            <p:nvPr/>
          </p:nvSpPr>
          <p:spPr>
            <a:xfrm>
              <a:off x="1190625" y="238125"/>
              <a:ext cx="5239425" cy="5239425"/>
            </a:xfrm>
            <a:custGeom>
              <a:rect b="b" l="l" r="r" t="t"/>
              <a:pathLst>
                <a:path extrusionOk="0" h="209577" w="209577">
                  <a:moveTo>
                    <a:pt x="75054" y="6995"/>
                  </a:moveTo>
                  <a:lnTo>
                    <a:pt x="78460" y="7152"/>
                  </a:lnTo>
                  <a:lnTo>
                    <a:pt x="81787" y="7440"/>
                  </a:lnTo>
                  <a:lnTo>
                    <a:pt x="85088" y="7859"/>
                  </a:lnTo>
                  <a:lnTo>
                    <a:pt x="88336" y="8409"/>
                  </a:lnTo>
                  <a:lnTo>
                    <a:pt x="91506" y="9117"/>
                  </a:lnTo>
                  <a:lnTo>
                    <a:pt x="94624" y="9929"/>
                  </a:lnTo>
                  <a:lnTo>
                    <a:pt x="97663" y="10872"/>
                  </a:lnTo>
                  <a:lnTo>
                    <a:pt x="100649" y="11920"/>
                  </a:lnTo>
                  <a:lnTo>
                    <a:pt x="103531" y="13099"/>
                  </a:lnTo>
                  <a:lnTo>
                    <a:pt x="106360" y="14408"/>
                  </a:lnTo>
                  <a:lnTo>
                    <a:pt x="109111" y="15797"/>
                  </a:lnTo>
                  <a:lnTo>
                    <a:pt x="111757" y="17316"/>
                  </a:lnTo>
                  <a:lnTo>
                    <a:pt x="114298" y="18914"/>
                  </a:lnTo>
                  <a:lnTo>
                    <a:pt x="116760" y="20617"/>
                  </a:lnTo>
                  <a:lnTo>
                    <a:pt x="119118" y="22425"/>
                  </a:lnTo>
                  <a:lnTo>
                    <a:pt x="121371" y="24337"/>
                  </a:lnTo>
                  <a:lnTo>
                    <a:pt x="123519" y="26328"/>
                  </a:lnTo>
                  <a:lnTo>
                    <a:pt x="125562" y="28398"/>
                  </a:lnTo>
                  <a:lnTo>
                    <a:pt x="127475" y="30546"/>
                  </a:lnTo>
                  <a:lnTo>
                    <a:pt x="129256" y="32772"/>
                  </a:lnTo>
                  <a:lnTo>
                    <a:pt x="130907" y="35078"/>
                  </a:lnTo>
                  <a:lnTo>
                    <a:pt x="132452" y="37462"/>
                  </a:lnTo>
                  <a:lnTo>
                    <a:pt x="133841" y="39898"/>
                  </a:lnTo>
                  <a:lnTo>
                    <a:pt x="135124" y="42387"/>
                  </a:lnTo>
                  <a:lnTo>
                    <a:pt x="136225" y="44954"/>
                  </a:lnTo>
                  <a:lnTo>
                    <a:pt x="137194" y="47600"/>
                  </a:lnTo>
                  <a:lnTo>
                    <a:pt x="138032" y="50272"/>
                  </a:lnTo>
                  <a:lnTo>
                    <a:pt x="138687" y="52997"/>
                  </a:lnTo>
                  <a:lnTo>
                    <a:pt x="139185" y="55773"/>
                  </a:lnTo>
                  <a:lnTo>
                    <a:pt x="139525" y="58577"/>
                  </a:lnTo>
                  <a:lnTo>
                    <a:pt x="139709" y="61432"/>
                  </a:lnTo>
                  <a:lnTo>
                    <a:pt x="139709" y="62873"/>
                  </a:lnTo>
                  <a:lnTo>
                    <a:pt x="139709" y="64549"/>
                  </a:lnTo>
                  <a:lnTo>
                    <a:pt x="139447" y="67876"/>
                  </a:lnTo>
                  <a:lnTo>
                    <a:pt x="138975" y="71177"/>
                  </a:lnTo>
                  <a:lnTo>
                    <a:pt x="138268" y="74452"/>
                  </a:lnTo>
                  <a:lnTo>
                    <a:pt x="137823" y="76050"/>
                  </a:lnTo>
                  <a:lnTo>
                    <a:pt x="137115" y="78408"/>
                  </a:lnTo>
                  <a:lnTo>
                    <a:pt x="135334" y="82940"/>
                  </a:lnTo>
                  <a:lnTo>
                    <a:pt x="133107" y="87262"/>
                  </a:lnTo>
                  <a:lnTo>
                    <a:pt x="130514" y="91375"/>
                  </a:lnTo>
                  <a:lnTo>
                    <a:pt x="127527" y="95252"/>
                  </a:lnTo>
                  <a:lnTo>
                    <a:pt x="124174" y="98894"/>
                  </a:lnTo>
                  <a:lnTo>
                    <a:pt x="120506" y="102299"/>
                  </a:lnTo>
                  <a:lnTo>
                    <a:pt x="116524" y="105391"/>
                  </a:lnTo>
                  <a:lnTo>
                    <a:pt x="112280" y="108220"/>
                  </a:lnTo>
                  <a:lnTo>
                    <a:pt x="107748" y="110761"/>
                  </a:lnTo>
                  <a:lnTo>
                    <a:pt x="102954" y="112962"/>
                  </a:lnTo>
                  <a:lnTo>
                    <a:pt x="97977" y="114822"/>
                  </a:lnTo>
                  <a:lnTo>
                    <a:pt x="92790" y="116367"/>
                  </a:lnTo>
                  <a:lnTo>
                    <a:pt x="87419" y="117520"/>
                  </a:lnTo>
                  <a:lnTo>
                    <a:pt x="81892" y="118332"/>
                  </a:lnTo>
                  <a:lnTo>
                    <a:pt x="76233" y="118725"/>
                  </a:lnTo>
                  <a:lnTo>
                    <a:pt x="73352" y="118751"/>
                  </a:lnTo>
                  <a:lnTo>
                    <a:pt x="70994" y="118751"/>
                  </a:lnTo>
                  <a:lnTo>
                    <a:pt x="68584" y="118594"/>
                  </a:lnTo>
                  <a:lnTo>
                    <a:pt x="66698" y="118489"/>
                  </a:lnTo>
                  <a:lnTo>
                    <a:pt x="62925" y="118096"/>
                  </a:lnTo>
                  <a:lnTo>
                    <a:pt x="59205" y="117520"/>
                  </a:lnTo>
                  <a:lnTo>
                    <a:pt x="55511" y="116734"/>
                  </a:lnTo>
                  <a:lnTo>
                    <a:pt x="51844" y="115765"/>
                  </a:lnTo>
                  <a:lnTo>
                    <a:pt x="48255" y="114638"/>
                  </a:lnTo>
                  <a:lnTo>
                    <a:pt x="44718" y="113302"/>
                  </a:lnTo>
                  <a:lnTo>
                    <a:pt x="41234" y="111783"/>
                  </a:lnTo>
                  <a:lnTo>
                    <a:pt x="39531" y="110971"/>
                  </a:lnTo>
                  <a:lnTo>
                    <a:pt x="39191" y="110787"/>
                  </a:lnTo>
                  <a:lnTo>
                    <a:pt x="38431" y="110604"/>
                  </a:lnTo>
                  <a:lnTo>
                    <a:pt x="37671" y="110604"/>
                  </a:lnTo>
                  <a:lnTo>
                    <a:pt x="36938" y="110735"/>
                  </a:lnTo>
                  <a:lnTo>
                    <a:pt x="36571" y="110892"/>
                  </a:lnTo>
                  <a:lnTo>
                    <a:pt x="9719" y="122681"/>
                  </a:lnTo>
                  <a:lnTo>
                    <a:pt x="19150" y="97820"/>
                  </a:lnTo>
                  <a:lnTo>
                    <a:pt x="19281" y="97374"/>
                  </a:lnTo>
                  <a:lnTo>
                    <a:pt x="19386" y="96457"/>
                  </a:lnTo>
                  <a:lnTo>
                    <a:pt x="19229" y="95567"/>
                  </a:lnTo>
                  <a:lnTo>
                    <a:pt x="18862" y="94755"/>
                  </a:lnTo>
                  <a:lnTo>
                    <a:pt x="18600" y="94362"/>
                  </a:lnTo>
                  <a:lnTo>
                    <a:pt x="17211" y="92685"/>
                  </a:lnTo>
                  <a:lnTo>
                    <a:pt x="14749" y="89175"/>
                  </a:lnTo>
                  <a:lnTo>
                    <a:pt x="12601" y="85481"/>
                  </a:lnTo>
                  <a:lnTo>
                    <a:pt x="10793" y="81630"/>
                  </a:lnTo>
                  <a:lnTo>
                    <a:pt x="9326" y="77622"/>
                  </a:lnTo>
                  <a:lnTo>
                    <a:pt x="8200" y="73509"/>
                  </a:lnTo>
                  <a:lnTo>
                    <a:pt x="7440" y="69317"/>
                  </a:lnTo>
                  <a:lnTo>
                    <a:pt x="7021" y="65021"/>
                  </a:lnTo>
                  <a:lnTo>
                    <a:pt x="6995" y="62873"/>
                  </a:lnTo>
                  <a:lnTo>
                    <a:pt x="6995" y="61432"/>
                  </a:lnTo>
                  <a:lnTo>
                    <a:pt x="7178" y="58577"/>
                  </a:lnTo>
                  <a:lnTo>
                    <a:pt x="7519" y="55773"/>
                  </a:lnTo>
                  <a:lnTo>
                    <a:pt x="8016" y="52997"/>
                  </a:lnTo>
                  <a:lnTo>
                    <a:pt x="8671" y="50272"/>
                  </a:lnTo>
                  <a:lnTo>
                    <a:pt x="9510" y="47600"/>
                  </a:lnTo>
                  <a:lnTo>
                    <a:pt x="10479" y="44954"/>
                  </a:lnTo>
                  <a:lnTo>
                    <a:pt x="11579" y="42387"/>
                  </a:lnTo>
                  <a:lnTo>
                    <a:pt x="12863" y="39898"/>
                  </a:lnTo>
                  <a:lnTo>
                    <a:pt x="14251" y="37462"/>
                  </a:lnTo>
                  <a:lnTo>
                    <a:pt x="15797" y="35078"/>
                  </a:lnTo>
                  <a:lnTo>
                    <a:pt x="17447" y="32772"/>
                  </a:lnTo>
                  <a:lnTo>
                    <a:pt x="19229" y="30546"/>
                  </a:lnTo>
                  <a:lnTo>
                    <a:pt x="21141" y="28398"/>
                  </a:lnTo>
                  <a:lnTo>
                    <a:pt x="23184" y="26328"/>
                  </a:lnTo>
                  <a:lnTo>
                    <a:pt x="25333" y="24337"/>
                  </a:lnTo>
                  <a:lnTo>
                    <a:pt x="27585" y="22425"/>
                  </a:lnTo>
                  <a:lnTo>
                    <a:pt x="29943" y="20617"/>
                  </a:lnTo>
                  <a:lnTo>
                    <a:pt x="32406" y="18914"/>
                  </a:lnTo>
                  <a:lnTo>
                    <a:pt x="34947" y="17316"/>
                  </a:lnTo>
                  <a:lnTo>
                    <a:pt x="37593" y="15797"/>
                  </a:lnTo>
                  <a:lnTo>
                    <a:pt x="40343" y="14408"/>
                  </a:lnTo>
                  <a:lnTo>
                    <a:pt x="43173" y="13099"/>
                  </a:lnTo>
                  <a:lnTo>
                    <a:pt x="46054" y="11920"/>
                  </a:lnTo>
                  <a:lnTo>
                    <a:pt x="49041" y="10872"/>
                  </a:lnTo>
                  <a:lnTo>
                    <a:pt x="52080" y="9929"/>
                  </a:lnTo>
                  <a:lnTo>
                    <a:pt x="55197" y="9117"/>
                  </a:lnTo>
                  <a:lnTo>
                    <a:pt x="58367" y="8409"/>
                  </a:lnTo>
                  <a:lnTo>
                    <a:pt x="61615" y="7859"/>
                  </a:lnTo>
                  <a:lnTo>
                    <a:pt x="64916" y="7440"/>
                  </a:lnTo>
                  <a:lnTo>
                    <a:pt x="68243" y="7152"/>
                  </a:lnTo>
                  <a:lnTo>
                    <a:pt x="71649" y="6995"/>
                  </a:lnTo>
                  <a:close/>
                  <a:moveTo>
                    <a:pt x="143664" y="80687"/>
                  </a:moveTo>
                  <a:lnTo>
                    <a:pt x="145210" y="80844"/>
                  </a:lnTo>
                  <a:lnTo>
                    <a:pt x="148275" y="81263"/>
                  </a:lnTo>
                  <a:lnTo>
                    <a:pt x="152807" y="82075"/>
                  </a:lnTo>
                  <a:lnTo>
                    <a:pt x="158649" y="83595"/>
                  </a:lnTo>
                  <a:lnTo>
                    <a:pt x="164229" y="85559"/>
                  </a:lnTo>
                  <a:lnTo>
                    <a:pt x="169547" y="87891"/>
                  </a:lnTo>
                  <a:lnTo>
                    <a:pt x="174551" y="90616"/>
                  </a:lnTo>
                  <a:lnTo>
                    <a:pt x="179240" y="93707"/>
                  </a:lnTo>
                  <a:lnTo>
                    <a:pt x="183589" y="97139"/>
                  </a:lnTo>
                  <a:lnTo>
                    <a:pt x="187545" y="100859"/>
                  </a:lnTo>
                  <a:lnTo>
                    <a:pt x="190243" y="103845"/>
                  </a:lnTo>
                  <a:lnTo>
                    <a:pt x="191919" y="105915"/>
                  </a:lnTo>
                  <a:lnTo>
                    <a:pt x="193491" y="108063"/>
                  </a:lnTo>
                  <a:lnTo>
                    <a:pt x="194932" y="110237"/>
                  </a:lnTo>
                  <a:lnTo>
                    <a:pt x="196294" y="112490"/>
                  </a:lnTo>
                  <a:lnTo>
                    <a:pt x="197499" y="114822"/>
                  </a:lnTo>
                  <a:lnTo>
                    <a:pt x="198600" y="117179"/>
                  </a:lnTo>
                  <a:lnTo>
                    <a:pt x="199569" y="119589"/>
                  </a:lnTo>
                  <a:lnTo>
                    <a:pt x="200407" y="122026"/>
                  </a:lnTo>
                  <a:lnTo>
                    <a:pt x="201115" y="124541"/>
                  </a:lnTo>
                  <a:lnTo>
                    <a:pt x="201691" y="127082"/>
                  </a:lnTo>
                  <a:lnTo>
                    <a:pt x="202136" y="129649"/>
                  </a:lnTo>
                  <a:lnTo>
                    <a:pt x="202424" y="132243"/>
                  </a:lnTo>
                  <a:lnTo>
                    <a:pt x="202582" y="134888"/>
                  </a:lnTo>
                  <a:lnTo>
                    <a:pt x="202582" y="136225"/>
                  </a:lnTo>
                  <a:lnTo>
                    <a:pt x="202529" y="138582"/>
                  </a:lnTo>
                  <a:lnTo>
                    <a:pt x="202058" y="143245"/>
                  </a:lnTo>
                  <a:lnTo>
                    <a:pt x="201167" y="147804"/>
                  </a:lnTo>
                  <a:lnTo>
                    <a:pt x="199857" y="152257"/>
                  </a:lnTo>
                  <a:lnTo>
                    <a:pt x="198128" y="156553"/>
                  </a:lnTo>
                  <a:lnTo>
                    <a:pt x="196006" y="160666"/>
                  </a:lnTo>
                  <a:lnTo>
                    <a:pt x="193491" y="164596"/>
                  </a:lnTo>
                  <a:lnTo>
                    <a:pt x="190636" y="168290"/>
                  </a:lnTo>
                  <a:lnTo>
                    <a:pt x="189038" y="170019"/>
                  </a:lnTo>
                  <a:lnTo>
                    <a:pt x="188723" y="170412"/>
                  </a:lnTo>
                  <a:lnTo>
                    <a:pt x="188278" y="171302"/>
                  </a:lnTo>
                  <a:lnTo>
                    <a:pt x="188121" y="172298"/>
                  </a:lnTo>
                  <a:lnTo>
                    <a:pt x="188226" y="173267"/>
                  </a:lnTo>
                  <a:lnTo>
                    <a:pt x="188409" y="173765"/>
                  </a:lnTo>
                  <a:lnTo>
                    <a:pt x="199255" y="199045"/>
                  </a:lnTo>
                  <a:lnTo>
                    <a:pt x="170359" y="185554"/>
                  </a:lnTo>
                  <a:lnTo>
                    <a:pt x="170019" y="185423"/>
                  </a:lnTo>
                  <a:lnTo>
                    <a:pt x="169285" y="185239"/>
                  </a:lnTo>
                  <a:lnTo>
                    <a:pt x="168525" y="185239"/>
                  </a:lnTo>
                  <a:lnTo>
                    <a:pt x="167792" y="185396"/>
                  </a:lnTo>
                  <a:lnTo>
                    <a:pt x="167451" y="185554"/>
                  </a:lnTo>
                  <a:lnTo>
                    <a:pt x="165591" y="186339"/>
                  </a:lnTo>
                  <a:lnTo>
                    <a:pt x="161845" y="187780"/>
                  </a:lnTo>
                  <a:lnTo>
                    <a:pt x="158020" y="189012"/>
                  </a:lnTo>
                  <a:lnTo>
                    <a:pt x="154143" y="190033"/>
                  </a:lnTo>
                  <a:lnTo>
                    <a:pt x="150214" y="190872"/>
                  </a:lnTo>
                  <a:lnTo>
                    <a:pt x="146258" y="191500"/>
                  </a:lnTo>
                  <a:lnTo>
                    <a:pt x="142250" y="191893"/>
                  </a:lnTo>
                  <a:lnTo>
                    <a:pt x="138242" y="192103"/>
                  </a:lnTo>
                  <a:lnTo>
                    <a:pt x="134522" y="192103"/>
                  </a:lnTo>
                  <a:lnTo>
                    <a:pt x="131116" y="191946"/>
                  </a:lnTo>
                  <a:lnTo>
                    <a:pt x="127789" y="191657"/>
                  </a:lnTo>
                  <a:lnTo>
                    <a:pt x="124488" y="191238"/>
                  </a:lnTo>
                  <a:lnTo>
                    <a:pt x="121240" y="190688"/>
                  </a:lnTo>
                  <a:lnTo>
                    <a:pt x="118070" y="189981"/>
                  </a:lnTo>
                  <a:lnTo>
                    <a:pt x="114953" y="189169"/>
                  </a:lnTo>
                  <a:lnTo>
                    <a:pt x="111914" y="188226"/>
                  </a:lnTo>
                  <a:lnTo>
                    <a:pt x="108927" y="187178"/>
                  </a:lnTo>
                  <a:lnTo>
                    <a:pt x="106046" y="185999"/>
                  </a:lnTo>
                  <a:lnTo>
                    <a:pt x="103216" y="184689"/>
                  </a:lnTo>
                  <a:lnTo>
                    <a:pt x="100466" y="183301"/>
                  </a:lnTo>
                  <a:lnTo>
                    <a:pt x="97820" y="181781"/>
                  </a:lnTo>
                  <a:lnTo>
                    <a:pt x="95279" y="180183"/>
                  </a:lnTo>
                  <a:lnTo>
                    <a:pt x="92816" y="178480"/>
                  </a:lnTo>
                  <a:lnTo>
                    <a:pt x="90458" y="176673"/>
                  </a:lnTo>
                  <a:lnTo>
                    <a:pt x="88205" y="174760"/>
                  </a:lnTo>
                  <a:lnTo>
                    <a:pt x="86057" y="172769"/>
                  </a:lnTo>
                  <a:lnTo>
                    <a:pt x="84014" y="170700"/>
                  </a:lnTo>
                  <a:lnTo>
                    <a:pt x="82101" y="168552"/>
                  </a:lnTo>
                  <a:lnTo>
                    <a:pt x="80320" y="166325"/>
                  </a:lnTo>
                  <a:lnTo>
                    <a:pt x="78670" y="164020"/>
                  </a:lnTo>
                  <a:lnTo>
                    <a:pt x="77124" y="161636"/>
                  </a:lnTo>
                  <a:lnTo>
                    <a:pt x="75736" y="159199"/>
                  </a:lnTo>
                  <a:lnTo>
                    <a:pt x="74452" y="156711"/>
                  </a:lnTo>
                  <a:lnTo>
                    <a:pt x="73352" y="154143"/>
                  </a:lnTo>
                  <a:lnTo>
                    <a:pt x="72382" y="151497"/>
                  </a:lnTo>
                  <a:lnTo>
                    <a:pt x="71544" y="148825"/>
                  </a:lnTo>
                  <a:lnTo>
                    <a:pt x="70889" y="146101"/>
                  </a:lnTo>
                  <a:lnTo>
                    <a:pt x="70391" y="143324"/>
                  </a:lnTo>
                  <a:lnTo>
                    <a:pt x="70051" y="140521"/>
                  </a:lnTo>
                  <a:lnTo>
                    <a:pt x="69867" y="137665"/>
                  </a:lnTo>
                  <a:lnTo>
                    <a:pt x="69867" y="136225"/>
                  </a:lnTo>
                  <a:lnTo>
                    <a:pt x="69867" y="134888"/>
                  </a:lnTo>
                  <a:lnTo>
                    <a:pt x="70025" y="132243"/>
                  </a:lnTo>
                  <a:lnTo>
                    <a:pt x="70313" y="129623"/>
                  </a:lnTo>
                  <a:lnTo>
                    <a:pt x="70758" y="127003"/>
                  </a:lnTo>
                  <a:lnTo>
                    <a:pt x="71046" y="125720"/>
                  </a:lnTo>
                  <a:lnTo>
                    <a:pt x="72199" y="125746"/>
                  </a:lnTo>
                  <a:lnTo>
                    <a:pt x="73352" y="125746"/>
                  </a:lnTo>
                  <a:lnTo>
                    <a:pt x="76469" y="125720"/>
                  </a:lnTo>
                  <a:lnTo>
                    <a:pt x="79534" y="125510"/>
                  </a:lnTo>
                  <a:lnTo>
                    <a:pt x="80582" y="125431"/>
                  </a:lnTo>
                  <a:lnTo>
                    <a:pt x="81604" y="125300"/>
                  </a:lnTo>
                  <a:lnTo>
                    <a:pt x="83621" y="125117"/>
                  </a:lnTo>
                  <a:lnTo>
                    <a:pt x="85612" y="124881"/>
                  </a:lnTo>
                  <a:lnTo>
                    <a:pt x="86817" y="124672"/>
                  </a:lnTo>
                  <a:lnTo>
                    <a:pt x="88022" y="124436"/>
                  </a:lnTo>
                  <a:lnTo>
                    <a:pt x="89777" y="124148"/>
                  </a:lnTo>
                  <a:lnTo>
                    <a:pt x="91506" y="123807"/>
                  </a:lnTo>
                  <a:lnTo>
                    <a:pt x="92764" y="123493"/>
                  </a:lnTo>
                  <a:lnTo>
                    <a:pt x="94021" y="123178"/>
                  </a:lnTo>
                  <a:lnTo>
                    <a:pt x="95645" y="122759"/>
                  </a:lnTo>
                  <a:lnTo>
                    <a:pt x="97243" y="122340"/>
                  </a:lnTo>
                  <a:lnTo>
                    <a:pt x="98527" y="121947"/>
                  </a:lnTo>
                  <a:lnTo>
                    <a:pt x="99784" y="121502"/>
                  </a:lnTo>
                  <a:lnTo>
                    <a:pt x="101278" y="121004"/>
                  </a:lnTo>
                  <a:lnTo>
                    <a:pt x="102771" y="120480"/>
                  </a:lnTo>
                  <a:lnTo>
                    <a:pt x="104028" y="119982"/>
                  </a:lnTo>
                  <a:lnTo>
                    <a:pt x="105286" y="119458"/>
                  </a:lnTo>
                  <a:lnTo>
                    <a:pt x="106700" y="118882"/>
                  </a:lnTo>
                  <a:lnTo>
                    <a:pt x="108089" y="118280"/>
                  </a:lnTo>
                  <a:lnTo>
                    <a:pt x="109320" y="117677"/>
                  </a:lnTo>
                  <a:lnTo>
                    <a:pt x="110525" y="117075"/>
                  </a:lnTo>
                  <a:lnTo>
                    <a:pt x="111835" y="116393"/>
                  </a:lnTo>
                  <a:lnTo>
                    <a:pt x="113145" y="115712"/>
                  </a:lnTo>
                  <a:lnTo>
                    <a:pt x="114350" y="115005"/>
                  </a:lnTo>
                  <a:lnTo>
                    <a:pt x="115503" y="114324"/>
                  </a:lnTo>
                  <a:lnTo>
                    <a:pt x="116734" y="113590"/>
                  </a:lnTo>
                  <a:lnTo>
                    <a:pt x="117965" y="112804"/>
                  </a:lnTo>
                  <a:lnTo>
                    <a:pt x="119118" y="112018"/>
                  </a:lnTo>
                  <a:lnTo>
                    <a:pt x="120218" y="111233"/>
                  </a:lnTo>
                  <a:lnTo>
                    <a:pt x="121345" y="110447"/>
                  </a:lnTo>
                  <a:lnTo>
                    <a:pt x="122471" y="109608"/>
                  </a:lnTo>
                  <a:lnTo>
                    <a:pt x="123545" y="108744"/>
                  </a:lnTo>
                  <a:lnTo>
                    <a:pt x="124593" y="107853"/>
                  </a:lnTo>
                  <a:lnTo>
                    <a:pt x="125641" y="106962"/>
                  </a:lnTo>
                  <a:lnTo>
                    <a:pt x="126663" y="106072"/>
                  </a:lnTo>
                  <a:lnTo>
                    <a:pt x="127684" y="105129"/>
                  </a:lnTo>
                  <a:lnTo>
                    <a:pt x="128654" y="104186"/>
                  </a:lnTo>
                  <a:lnTo>
                    <a:pt x="129623" y="103216"/>
                  </a:lnTo>
                  <a:lnTo>
                    <a:pt x="130540" y="102247"/>
                  </a:lnTo>
                  <a:lnTo>
                    <a:pt x="131457" y="101252"/>
                  </a:lnTo>
                  <a:lnTo>
                    <a:pt x="132347" y="100230"/>
                  </a:lnTo>
                  <a:lnTo>
                    <a:pt x="133212" y="99208"/>
                  </a:lnTo>
                  <a:lnTo>
                    <a:pt x="134050" y="98160"/>
                  </a:lnTo>
                  <a:lnTo>
                    <a:pt x="134888" y="97112"/>
                  </a:lnTo>
                  <a:lnTo>
                    <a:pt x="135674" y="96012"/>
                  </a:lnTo>
                  <a:lnTo>
                    <a:pt x="136460" y="94912"/>
                  </a:lnTo>
                  <a:lnTo>
                    <a:pt x="137194" y="93812"/>
                  </a:lnTo>
                  <a:lnTo>
                    <a:pt x="137901" y="92685"/>
                  </a:lnTo>
                  <a:lnTo>
                    <a:pt x="138582" y="91532"/>
                  </a:lnTo>
                  <a:lnTo>
                    <a:pt x="139263" y="90380"/>
                  </a:lnTo>
                  <a:lnTo>
                    <a:pt x="139892" y="89201"/>
                  </a:lnTo>
                  <a:lnTo>
                    <a:pt x="140521" y="88022"/>
                  </a:lnTo>
                  <a:lnTo>
                    <a:pt x="141097" y="86843"/>
                  </a:lnTo>
                  <a:lnTo>
                    <a:pt x="141674" y="85638"/>
                  </a:lnTo>
                  <a:lnTo>
                    <a:pt x="142197" y="84381"/>
                  </a:lnTo>
                  <a:lnTo>
                    <a:pt x="142721" y="83149"/>
                  </a:lnTo>
                  <a:lnTo>
                    <a:pt x="143167" y="81918"/>
                  </a:lnTo>
                  <a:lnTo>
                    <a:pt x="143429" y="81316"/>
                  </a:lnTo>
                  <a:lnTo>
                    <a:pt x="143664" y="80687"/>
                  </a:lnTo>
                  <a:close/>
                  <a:moveTo>
                    <a:pt x="73352" y="0"/>
                  </a:moveTo>
                  <a:lnTo>
                    <a:pt x="71465" y="26"/>
                  </a:lnTo>
                  <a:lnTo>
                    <a:pt x="67719" y="183"/>
                  </a:lnTo>
                  <a:lnTo>
                    <a:pt x="64026" y="498"/>
                  </a:lnTo>
                  <a:lnTo>
                    <a:pt x="60384" y="969"/>
                  </a:lnTo>
                  <a:lnTo>
                    <a:pt x="56795" y="1598"/>
                  </a:lnTo>
                  <a:lnTo>
                    <a:pt x="53285" y="2384"/>
                  </a:lnTo>
                  <a:lnTo>
                    <a:pt x="49853" y="3301"/>
                  </a:lnTo>
                  <a:lnTo>
                    <a:pt x="46474" y="4375"/>
                  </a:lnTo>
                  <a:lnTo>
                    <a:pt x="43199" y="5554"/>
                  </a:lnTo>
                  <a:lnTo>
                    <a:pt x="39977" y="6890"/>
                  </a:lnTo>
                  <a:lnTo>
                    <a:pt x="36859" y="8331"/>
                  </a:lnTo>
                  <a:lnTo>
                    <a:pt x="33847" y="9902"/>
                  </a:lnTo>
                  <a:lnTo>
                    <a:pt x="30912" y="11605"/>
                  </a:lnTo>
                  <a:lnTo>
                    <a:pt x="28083" y="13413"/>
                  </a:lnTo>
                  <a:lnTo>
                    <a:pt x="25359" y="15351"/>
                  </a:lnTo>
                  <a:lnTo>
                    <a:pt x="22765" y="17369"/>
                  </a:lnTo>
                  <a:lnTo>
                    <a:pt x="20277" y="19517"/>
                  </a:lnTo>
                  <a:lnTo>
                    <a:pt x="17893" y="21744"/>
                  </a:lnTo>
                  <a:lnTo>
                    <a:pt x="15666" y="24075"/>
                  </a:lnTo>
                  <a:lnTo>
                    <a:pt x="13544" y="26485"/>
                  </a:lnTo>
                  <a:lnTo>
                    <a:pt x="11553" y="29000"/>
                  </a:lnTo>
                  <a:lnTo>
                    <a:pt x="9719" y="31594"/>
                  </a:lnTo>
                  <a:lnTo>
                    <a:pt x="8042" y="34266"/>
                  </a:lnTo>
                  <a:lnTo>
                    <a:pt x="6471" y="37016"/>
                  </a:lnTo>
                  <a:lnTo>
                    <a:pt x="5082" y="39846"/>
                  </a:lnTo>
                  <a:lnTo>
                    <a:pt x="3851" y="42727"/>
                  </a:lnTo>
                  <a:lnTo>
                    <a:pt x="2777" y="45688"/>
                  </a:lnTo>
                  <a:lnTo>
                    <a:pt x="1886" y="48700"/>
                  </a:lnTo>
                  <a:lnTo>
                    <a:pt x="1153" y="51765"/>
                  </a:lnTo>
                  <a:lnTo>
                    <a:pt x="576" y="54883"/>
                  </a:lnTo>
                  <a:lnTo>
                    <a:pt x="210" y="58053"/>
                  </a:lnTo>
                  <a:lnTo>
                    <a:pt x="26" y="61249"/>
                  </a:lnTo>
                  <a:lnTo>
                    <a:pt x="0" y="62873"/>
                  </a:lnTo>
                  <a:lnTo>
                    <a:pt x="52" y="65204"/>
                  </a:lnTo>
                  <a:lnTo>
                    <a:pt x="445" y="69815"/>
                  </a:lnTo>
                  <a:lnTo>
                    <a:pt x="1231" y="74373"/>
                  </a:lnTo>
                  <a:lnTo>
                    <a:pt x="2384" y="78853"/>
                  </a:lnTo>
                  <a:lnTo>
                    <a:pt x="3903" y="83202"/>
                  </a:lnTo>
                  <a:lnTo>
                    <a:pt x="5763" y="87393"/>
                  </a:lnTo>
                  <a:lnTo>
                    <a:pt x="7964" y="91454"/>
                  </a:lnTo>
                  <a:lnTo>
                    <a:pt x="10505" y="95331"/>
                  </a:lnTo>
                  <a:lnTo>
                    <a:pt x="11920" y="97191"/>
                  </a:lnTo>
                  <a:lnTo>
                    <a:pt x="236" y="127999"/>
                  </a:lnTo>
                  <a:lnTo>
                    <a:pt x="79" y="128418"/>
                  </a:lnTo>
                  <a:lnTo>
                    <a:pt x="0" y="129230"/>
                  </a:lnTo>
                  <a:lnTo>
                    <a:pt x="105" y="130068"/>
                  </a:lnTo>
                  <a:lnTo>
                    <a:pt x="393" y="130854"/>
                  </a:lnTo>
                  <a:lnTo>
                    <a:pt x="629" y="131221"/>
                  </a:lnTo>
                  <a:lnTo>
                    <a:pt x="865" y="131561"/>
                  </a:lnTo>
                  <a:lnTo>
                    <a:pt x="1519" y="132112"/>
                  </a:lnTo>
                  <a:lnTo>
                    <a:pt x="2253" y="132505"/>
                  </a:lnTo>
                  <a:lnTo>
                    <a:pt x="3065" y="132714"/>
                  </a:lnTo>
                  <a:lnTo>
                    <a:pt x="3484" y="132740"/>
                  </a:lnTo>
                  <a:lnTo>
                    <a:pt x="3851" y="132714"/>
                  </a:lnTo>
                  <a:lnTo>
                    <a:pt x="4558" y="132583"/>
                  </a:lnTo>
                  <a:lnTo>
                    <a:pt x="4899" y="132426"/>
                  </a:lnTo>
                  <a:lnTo>
                    <a:pt x="37881" y="117939"/>
                  </a:lnTo>
                  <a:lnTo>
                    <a:pt x="39427" y="118646"/>
                  </a:lnTo>
                  <a:lnTo>
                    <a:pt x="42570" y="119956"/>
                  </a:lnTo>
                  <a:lnTo>
                    <a:pt x="45766" y="121135"/>
                  </a:lnTo>
                  <a:lnTo>
                    <a:pt x="49015" y="122183"/>
                  </a:lnTo>
                  <a:lnTo>
                    <a:pt x="52289" y="123100"/>
                  </a:lnTo>
                  <a:lnTo>
                    <a:pt x="55616" y="123860"/>
                  </a:lnTo>
                  <a:lnTo>
                    <a:pt x="58970" y="124488"/>
                  </a:lnTo>
                  <a:lnTo>
                    <a:pt x="62323" y="124960"/>
                  </a:lnTo>
                  <a:lnTo>
                    <a:pt x="64026" y="125143"/>
                  </a:lnTo>
                  <a:lnTo>
                    <a:pt x="63764" y="126505"/>
                  </a:lnTo>
                  <a:lnTo>
                    <a:pt x="63318" y="129256"/>
                  </a:lnTo>
                  <a:lnTo>
                    <a:pt x="63030" y="132033"/>
                  </a:lnTo>
                  <a:lnTo>
                    <a:pt x="62873" y="134836"/>
                  </a:lnTo>
                  <a:lnTo>
                    <a:pt x="62873" y="136225"/>
                  </a:lnTo>
                  <a:lnTo>
                    <a:pt x="62899" y="137849"/>
                  </a:lnTo>
                  <a:lnTo>
                    <a:pt x="63082" y="141045"/>
                  </a:lnTo>
                  <a:lnTo>
                    <a:pt x="63449" y="144215"/>
                  </a:lnTo>
                  <a:lnTo>
                    <a:pt x="64026" y="147332"/>
                  </a:lnTo>
                  <a:lnTo>
                    <a:pt x="64759" y="150397"/>
                  </a:lnTo>
                  <a:lnTo>
                    <a:pt x="65650" y="153410"/>
                  </a:lnTo>
                  <a:lnTo>
                    <a:pt x="66724" y="156370"/>
                  </a:lnTo>
                  <a:lnTo>
                    <a:pt x="67955" y="159252"/>
                  </a:lnTo>
                  <a:lnTo>
                    <a:pt x="69344" y="162081"/>
                  </a:lnTo>
                  <a:lnTo>
                    <a:pt x="70915" y="164832"/>
                  </a:lnTo>
                  <a:lnTo>
                    <a:pt x="72592" y="167504"/>
                  </a:lnTo>
                  <a:lnTo>
                    <a:pt x="74426" y="170097"/>
                  </a:lnTo>
                  <a:lnTo>
                    <a:pt x="76417" y="172612"/>
                  </a:lnTo>
                  <a:lnTo>
                    <a:pt x="78539" y="175022"/>
                  </a:lnTo>
                  <a:lnTo>
                    <a:pt x="80765" y="177354"/>
                  </a:lnTo>
                  <a:lnTo>
                    <a:pt x="83149" y="179581"/>
                  </a:lnTo>
                  <a:lnTo>
                    <a:pt x="85638" y="181729"/>
                  </a:lnTo>
                  <a:lnTo>
                    <a:pt x="88232" y="183746"/>
                  </a:lnTo>
                  <a:lnTo>
                    <a:pt x="90956" y="185685"/>
                  </a:lnTo>
                  <a:lnTo>
                    <a:pt x="93785" y="187492"/>
                  </a:lnTo>
                  <a:lnTo>
                    <a:pt x="96719" y="189195"/>
                  </a:lnTo>
                  <a:lnTo>
                    <a:pt x="99732" y="190767"/>
                  </a:lnTo>
                  <a:lnTo>
                    <a:pt x="102850" y="192208"/>
                  </a:lnTo>
                  <a:lnTo>
                    <a:pt x="106072" y="193544"/>
                  </a:lnTo>
                  <a:lnTo>
                    <a:pt x="109346" y="194722"/>
                  </a:lnTo>
                  <a:lnTo>
                    <a:pt x="112726" y="195797"/>
                  </a:lnTo>
                  <a:lnTo>
                    <a:pt x="116158" y="196713"/>
                  </a:lnTo>
                  <a:lnTo>
                    <a:pt x="119668" y="197499"/>
                  </a:lnTo>
                  <a:lnTo>
                    <a:pt x="123257" y="198128"/>
                  </a:lnTo>
                  <a:lnTo>
                    <a:pt x="126898" y="198600"/>
                  </a:lnTo>
                  <a:lnTo>
                    <a:pt x="130592" y="198914"/>
                  </a:lnTo>
                  <a:lnTo>
                    <a:pt x="134338" y="199071"/>
                  </a:lnTo>
                  <a:lnTo>
                    <a:pt x="136225" y="199097"/>
                  </a:lnTo>
                  <a:lnTo>
                    <a:pt x="138320" y="199097"/>
                  </a:lnTo>
                  <a:lnTo>
                    <a:pt x="142512" y="198888"/>
                  </a:lnTo>
                  <a:lnTo>
                    <a:pt x="146677" y="198469"/>
                  </a:lnTo>
                  <a:lnTo>
                    <a:pt x="150816" y="197866"/>
                  </a:lnTo>
                  <a:lnTo>
                    <a:pt x="154903" y="197028"/>
                  </a:lnTo>
                  <a:lnTo>
                    <a:pt x="158964" y="196006"/>
                  </a:lnTo>
                  <a:lnTo>
                    <a:pt x="162946" y="194775"/>
                  </a:lnTo>
                  <a:lnTo>
                    <a:pt x="166901" y="193360"/>
                  </a:lnTo>
                  <a:lnTo>
                    <a:pt x="168840" y="192548"/>
                  </a:lnTo>
                  <a:lnTo>
                    <a:pt x="204599" y="209236"/>
                  </a:lnTo>
                  <a:lnTo>
                    <a:pt x="205097" y="209445"/>
                  </a:lnTo>
                  <a:lnTo>
                    <a:pt x="206144" y="209576"/>
                  </a:lnTo>
                  <a:lnTo>
                    <a:pt x="207166" y="209419"/>
                  </a:lnTo>
                  <a:lnTo>
                    <a:pt x="208109" y="208947"/>
                  </a:lnTo>
                  <a:lnTo>
                    <a:pt x="208502" y="208581"/>
                  </a:lnTo>
                  <a:lnTo>
                    <a:pt x="208869" y="208188"/>
                  </a:lnTo>
                  <a:lnTo>
                    <a:pt x="209393" y="207271"/>
                  </a:lnTo>
                  <a:lnTo>
                    <a:pt x="209576" y="206249"/>
                  </a:lnTo>
                  <a:lnTo>
                    <a:pt x="209471" y="205201"/>
                  </a:lnTo>
                  <a:lnTo>
                    <a:pt x="209288" y="204704"/>
                  </a:lnTo>
                  <a:lnTo>
                    <a:pt x="195692" y="173031"/>
                  </a:lnTo>
                  <a:lnTo>
                    <a:pt x="197342" y="171093"/>
                  </a:lnTo>
                  <a:lnTo>
                    <a:pt x="200302" y="167006"/>
                  </a:lnTo>
                  <a:lnTo>
                    <a:pt x="202870" y="162710"/>
                  </a:lnTo>
                  <a:lnTo>
                    <a:pt x="205044" y="158204"/>
                  </a:lnTo>
                  <a:lnTo>
                    <a:pt x="206799" y="153515"/>
                  </a:lnTo>
                  <a:lnTo>
                    <a:pt x="208135" y="148721"/>
                  </a:lnTo>
                  <a:lnTo>
                    <a:pt x="209052" y="143769"/>
                  </a:lnTo>
                  <a:lnTo>
                    <a:pt x="209524" y="138766"/>
                  </a:lnTo>
                  <a:lnTo>
                    <a:pt x="209576" y="136225"/>
                  </a:lnTo>
                  <a:lnTo>
                    <a:pt x="209550" y="134731"/>
                  </a:lnTo>
                  <a:lnTo>
                    <a:pt x="209393" y="131797"/>
                  </a:lnTo>
                  <a:lnTo>
                    <a:pt x="209078" y="128889"/>
                  </a:lnTo>
                  <a:lnTo>
                    <a:pt x="208607" y="126034"/>
                  </a:lnTo>
                  <a:lnTo>
                    <a:pt x="207978" y="123205"/>
                  </a:lnTo>
                  <a:lnTo>
                    <a:pt x="207218" y="120428"/>
                  </a:lnTo>
                  <a:lnTo>
                    <a:pt x="206302" y="117677"/>
                  </a:lnTo>
                  <a:lnTo>
                    <a:pt x="205254" y="115005"/>
                  </a:lnTo>
                  <a:lnTo>
                    <a:pt x="204049" y="112359"/>
                  </a:lnTo>
                  <a:lnTo>
                    <a:pt x="202739" y="109792"/>
                  </a:lnTo>
                  <a:lnTo>
                    <a:pt x="201272" y="107277"/>
                  </a:lnTo>
                  <a:lnTo>
                    <a:pt x="199700" y="104840"/>
                  </a:lnTo>
                  <a:lnTo>
                    <a:pt x="197997" y="102457"/>
                  </a:lnTo>
                  <a:lnTo>
                    <a:pt x="196190" y="100125"/>
                  </a:lnTo>
                  <a:lnTo>
                    <a:pt x="194251" y="97898"/>
                  </a:lnTo>
                  <a:lnTo>
                    <a:pt x="192208" y="95724"/>
                  </a:lnTo>
                  <a:lnTo>
                    <a:pt x="190059" y="93654"/>
                  </a:lnTo>
                  <a:lnTo>
                    <a:pt x="187806" y="91637"/>
                  </a:lnTo>
                  <a:lnTo>
                    <a:pt x="185449" y="89725"/>
                  </a:lnTo>
                  <a:lnTo>
                    <a:pt x="182986" y="87891"/>
                  </a:lnTo>
                  <a:lnTo>
                    <a:pt x="180445" y="86162"/>
                  </a:lnTo>
                  <a:lnTo>
                    <a:pt x="177799" y="84538"/>
                  </a:lnTo>
                  <a:lnTo>
                    <a:pt x="175075" y="82992"/>
                  </a:lnTo>
                  <a:lnTo>
                    <a:pt x="172272" y="81551"/>
                  </a:lnTo>
                  <a:lnTo>
                    <a:pt x="169364" y="80241"/>
                  </a:lnTo>
                  <a:lnTo>
                    <a:pt x="166404" y="79010"/>
                  </a:lnTo>
                  <a:lnTo>
                    <a:pt x="163365" y="77910"/>
                  </a:lnTo>
                  <a:lnTo>
                    <a:pt x="160273" y="76914"/>
                  </a:lnTo>
                  <a:lnTo>
                    <a:pt x="157104" y="76024"/>
                  </a:lnTo>
                  <a:lnTo>
                    <a:pt x="153855" y="75290"/>
                  </a:lnTo>
                  <a:lnTo>
                    <a:pt x="150581" y="74662"/>
                  </a:lnTo>
                  <a:lnTo>
                    <a:pt x="147227" y="74138"/>
                  </a:lnTo>
                  <a:lnTo>
                    <a:pt x="145551" y="73954"/>
                  </a:lnTo>
                  <a:lnTo>
                    <a:pt x="145813" y="72592"/>
                  </a:lnTo>
                  <a:lnTo>
                    <a:pt x="146258" y="69815"/>
                  </a:lnTo>
                  <a:lnTo>
                    <a:pt x="146546" y="67064"/>
                  </a:lnTo>
                  <a:lnTo>
                    <a:pt x="146677" y="64261"/>
                  </a:lnTo>
                  <a:lnTo>
                    <a:pt x="146703" y="62873"/>
                  </a:lnTo>
                  <a:lnTo>
                    <a:pt x="146677" y="61249"/>
                  </a:lnTo>
                  <a:lnTo>
                    <a:pt x="146494" y="58053"/>
                  </a:lnTo>
                  <a:lnTo>
                    <a:pt x="146127" y="54883"/>
                  </a:lnTo>
                  <a:lnTo>
                    <a:pt x="145551" y="51765"/>
                  </a:lnTo>
                  <a:lnTo>
                    <a:pt x="144817" y="48700"/>
                  </a:lnTo>
                  <a:lnTo>
                    <a:pt x="143926" y="45688"/>
                  </a:lnTo>
                  <a:lnTo>
                    <a:pt x="142852" y="42727"/>
                  </a:lnTo>
                  <a:lnTo>
                    <a:pt x="141621" y="39846"/>
                  </a:lnTo>
                  <a:lnTo>
                    <a:pt x="140233" y="37016"/>
                  </a:lnTo>
                  <a:lnTo>
                    <a:pt x="138661" y="34266"/>
                  </a:lnTo>
                  <a:lnTo>
                    <a:pt x="136984" y="31594"/>
                  </a:lnTo>
                  <a:lnTo>
                    <a:pt x="135150" y="29000"/>
                  </a:lnTo>
                  <a:lnTo>
                    <a:pt x="133159" y="26485"/>
                  </a:lnTo>
                  <a:lnTo>
                    <a:pt x="131038" y="24075"/>
                  </a:lnTo>
                  <a:lnTo>
                    <a:pt x="128811" y="21744"/>
                  </a:lnTo>
                  <a:lnTo>
                    <a:pt x="126427" y="19517"/>
                  </a:lnTo>
                  <a:lnTo>
                    <a:pt x="123938" y="17369"/>
                  </a:lnTo>
                  <a:lnTo>
                    <a:pt x="121345" y="15351"/>
                  </a:lnTo>
                  <a:lnTo>
                    <a:pt x="118620" y="13413"/>
                  </a:lnTo>
                  <a:lnTo>
                    <a:pt x="115791" y="11605"/>
                  </a:lnTo>
                  <a:lnTo>
                    <a:pt x="112857" y="9902"/>
                  </a:lnTo>
                  <a:lnTo>
                    <a:pt x="109844" y="8331"/>
                  </a:lnTo>
                  <a:lnTo>
                    <a:pt x="106727" y="6890"/>
                  </a:lnTo>
                  <a:lnTo>
                    <a:pt x="103504" y="5554"/>
                  </a:lnTo>
                  <a:lnTo>
                    <a:pt x="100230" y="4375"/>
                  </a:lnTo>
                  <a:lnTo>
                    <a:pt x="96850" y="3301"/>
                  </a:lnTo>
                  <a:lnTo>
                    <a:pt x="93419" y="2384"/>
                  </a:lnTo>
                  <a:lnTo>
                    <a:pt x="89908" y="1598"/>
                  </a:lnTo>
                  <a:lnTo>
                    <a:pt x="86319" y="969"/>
                  </a:lnTo>
                  <a:lnTo>
                    <a:pt x="82678" y="498"/>
                  </a:lnTo>
                  <a:lnTo>
                    <a:pt x="78984" y="183"/>
                  </a:lnTo>
                  <a:lnTo>
                    <a:pt x="75238" y="26"/>
                  </a:lnTo>
                  <a:lnTo>
                    <a:pt x="73352" y="0"/>
                  </a:lnTo>
                  <a:close/>
                </a:path>
              </a:pathLst>
            </a:custGeom>
            <a:gradFill>
              <a:gsLst>
                <a:gs pos="0">
                  <a:schemeClr val="accent5"/>
                </a:gs>
                <a:gs pos="100000">
                  <a:schemeClr val="accent6"/>
                </a:gs>
              </a:gsLst>
              <a:lin ang="2705507" scaled="0"/>
            </a:gra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grpSp>
      <p:sp>
        <p:nvSpPr>
          <p:cNvPr id="110" name="Google Shape;110;p16"/>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p:cSld name="Base Slide_1">
    <p:bg>
      <p:bgPr>
        <a:gradFill>
          <a:gsLst>
            <a:gs pos="0">
              <a:schemeClr val="accent1"/>
            </a:gs>
            <a:gs pos="100000">
              <a:srgbClr val="112F60"/>
            </a:gs>
            <a:gs pos="100000">
              <a:schemeClr val="accent6"/>
            </a:gs>
          </a:gsLst>
          <a:lin ang="20289581" scaled="0"/>
        </a:gradFill>
      </p:bgPr>
    </p:bg>
    <p:spTree>
      <p:nvGrpSpPr>
        <p:cNvPr id="111" name="Shape 111"/>
        <p:cNvGrpSpPr/>
        <p:nvPr/>
      </p:nvGrpSpPr>
      <p:grpSpPr>
        <a:xfrm>
          <a:off x="0" y="0"/>
          <a:ext cx="0" cy="0"/>
          <a:chOff x="0" y="0"/>
          <a:chExt cx="0" cy="0"/>
        </a:xfrm>
      </p:grpSpPr>
      <p:sp>
        <p:nvSpPr>
          <p:cNvPr id="112" name="Google Shape;112;p17"/>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e Introduction">
  <p:cSld name="Base Slide_1_1">
    <p:spTree>
      <p:nvGrpSpPr>
        <p:cNvPr id="113" name="Shape 113"/>
        <p:cNvGrpSpPr/>
        <p:nvPr/>
      </p:nvGrpSpPr>
      <p:grpSpPr>
        <a:xfrm>
          <a:off x="0" y="0"/>
          <a:ext cx="0" cy="0"/>
          <a:chOff x="0" y="0"/>
          <a:chExt cx="0" cy="0"/>
        </a:xfrm>
      </p:grpSpPr>
      <p:sp>
        <p:nvSpPr>
          <p:cNvPr id="114" name="Google Shape;114;p18"/>
          <p:cNvSpPr/>
          <p:nvPr/>
        </p:nvSpPr>
        <p:spPr>
          <a:xfrm>
            <a:off x="-9308" y="-14687"/>
            <a:ext cx="9162600" cy="5172900"/>
          </a:xfrm>
          <a:prstGeom prst="rect">
            <a:avLst/>
          </a:prstGeom>
          <a:gradFill>
            <a:gsLst>
              <a:gs pos="0">
                <a:schemeClr val="accent5"/>
              </a:gs>
              <a:gs pos="99000">
                <a:schemeClr val="accent6"/>
              </a:gs>
              <a:gs pos="100000">
                <a:schemeClr val="accent6"/>
              </a:gs>
            </a:gsLst>
            <a:lin ang="20289581"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pic>
        <p:nvPicPr>
          <p:cNvPr descr="Karier dan Profil Karyawan Saat Ini di GDP Labs | Dari referensi | LinkedIn" id="115" name="Google Shape;115;p18"/>
          <p:cNvPicPr preferRelativeResize="0"/>
          <p:nvPr/>
        </p:nvPicPr>
        <p:blipFill>
          <a:blip r:embed="rId2">
            <a:alphaModFix/>
          </a:blip>
          <a:stretch>
            <a:fillRect/>
          </a:stretch>
        </p:blipFill>
        <p:spPr>
          <a:xfrm>
            <a:off x="8373872" y="173447"/>
            <a:ext cx="534000" cy="534000"/>
          </a:xfrm>
          <a:prstGeom prst="ellipse">
            <a:avLst/>
          </a:prstGeom>
          <a:noFill/>
          <a:ln>
            <a:noFill/>
          </a:ln>
        </p:spPr>
      </p:pic>
      <p:sp>
        <p:nvSpPr>
          <p:cNvPr id="116" name="Google Shape;116;p18"/>
          <p:cNvSpPr txBox="1"/>
          <p:nvPr>
            <p:ph idx="12" type="sldNum"/>
          </p:nvPr>
        </p:nvSpPr>
        <p:spPr>
          <a:xfrm>
            <a:off x="8764607" y="4801313"/>
            <a:ext cx="195900" cy="177000"/>
          </a:xfrm>
          <a:prstGeom prst="rect">
            <a:avLst/>
          </a:prstGeom>
          <a:noFill/>
          <a:ln>
            <a:noFill/>
          </a:ln>
        </p:spPr>
        <p:txBody>
          <a:bodyPr anchorCtr="0" anchor="t"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900"/>
              <a:buFont typeface="DM Sans"/>
              <a:buNone/>
              <a:defRPr b="0" i="0" sz="900" u="none" cap="none" strike="noStrike">
                <a:solidFill>
                  <a:srgbClr val="94A4B6"/>
                </a:solidFill>
                <a:latin typeface="DM Sans"/>
                <a:ea typeface="DM Sans"/>
                <a:cs typeface="DM Sans"/>
                <a:sym typeface="DM Sans"/>
              </a:defRPr>
            </a:lvl1pPr>
            <a:lvl2pPr indent="0" lvl="1" marL="0" marR="0" rtl="0" algn="ctr">
              <a:lnSpc>
                <a:spcPct val="100000"/>
              </a:lnSpc>
              <a:spcBef>
                <a:spcPts val="0"/>
              </a:spcBef>
              <a:spcAft>
                <a:spcPts val="0"/>
              </a:spcAft>
              <a:buClr>
                <a:srgbClr val="000000"/>
              </a:buClr>
              <a:buSzPts val="900"/>
              <a:buFont typeface="DM Sans"/>
              <a:buNone/>
              <a:defRPr b="0" i="0" sz="900" u="none" cap="none" strike="noStrike">
                <a:solidFill>
                  <a:srgbClr val="94A4B6"/>
                </a:solidFill>
                <a:latin typeface="DM Sans"/>
                <a:ea typeface="DM Sans"/>
                <a:cs typeface="DM Sans"/>
                <a:sym typeface="DM Sans"/>
              </a:defRPr>
            </a:lvl2pPr>
            <a:lvl3pPr indent="0" lvl="2" marL="0" marR="0" rtl="0" algn="ctr">
              <a:lnSpc>
                <a:spcPct val="100000"/>
              </a:lnSpc>
              <a:spcBef>
                <a:spcPts val="0"/>
              </a:spcBef>
              <a:spcAft>
                <a:spcPts val="0"/>
              </a:spcAft>
              <a:buClr>
                <a:srgbClr val="000000"/>
              </a:buClr>
              <a:buSzPts val="900"/>
              <a:buFont typeface="DM Sans"/>
              <a:buNone/>
              <a:defRPr b="0" i="0" sz="900" u="none" cap="none" strike="noStrike">
                <a:solidFill>
                  <a:srgbClr val="94A4B6"/>
                </a:solidFill>
                <a:latin typeface="DM Sans"/>
                <a:ea typeface="DM Sans"/>
                <a:cs typeface="DM Sans"/>
                <a:sym typeface="DM Sans"/>
              </a:defRPr>
            </a:lvl3pPr>
            <a:lvl4pPr indent="0" lvl="3" marL="0" marR="0" rtl="0" algn="ctr">
              <a:lnSpc>
                <a:spcPct val="100000"/>
              </a:lnSpc>
              <a:spcBef>
                <a:spcPts val="0"/>
              </a:spcBef>
              <a:spcAft>
                <a:spcPts val="0"/>
              </a:spcAft>
              <a:buClr>
                <a:srgbClr val="000000"/>
              </a:buClr>
              <a:buSzPts val="900"/>
              <a:buFont typeface="DM Sans"/>
              <a:buNone/>
              <a:defRPr b="0" i="0" sz="900" u="none" cap="none" strike="noStrike">
                <a:solidFill>
                  <a:srgbClr val="94A4B6"/>
                </a:solidFill>
                <a:latin typeface="DM Sans"/>
                <a:ea typeface="DM Sans"/>
                <a:cs typeface="DM Sans"/>
                <a:sym typeface="DM Sans"/>
              </a:defRPr>
            </a:lvl4pPr>
            <a:lvl5pPr indent="0" lvl="4" marL="0" marR="0" rtl="0" algn="ctr">
              <a:lnSpc>
                <a:spcPct val="100000"/>
              </a:lnSpc>
              <a:spcBef>
                <a:spcPts val="0"/>
              </a:spcBef>
              <a:spcAft>
                <a:spcPts val="0"/>
              </a:spcAft>
              <a:buClr>
                <a:srgbClr val="000000"/>
              </a:buClr>
              <a:buSzPts val="900"/>
              <a:buFont typeface="DM Sans"/>
              <a:buNone/>
              <a:defRPr b="0" i="0" sz="900" u="none" cap="none" strike="noStrike">
                <a:solidFill>
                  <a:srgbClr val="94A4B6"/>
                </a:solidFill>
                <a:latin typeface="DM Sans"/>
                <a:ea typeface="DM Sans"/>
                <a:cs typeface="DM Sans"/>
                <a:sym typeface="DM Sans"/>
              </a:defRPr>
            </a:lvl5pPr>
            <a:lvl6pPr indent="0" lvl="5" marL="0" marR="0" rtl="0" algn="ctr">
              <a:lnSpc>
                <a:spcPct val="100000"/>
              </a:lnSpc>
              <a:spcBef>
                <a:spcPts val="0"/>
              </a:spcBef>
              <a:spcAft>
                <a:spcPts val="0"/>
              </a:spcAft>
              <a:buClr>
                <a:srgbClr val="000000"/>
              </a:buClr>
              <a:buSzPts val="900"/>
              <a:buFont typeface="DM Sans"/>
              <a:buNone/>
              <a:defRPr b="0" i="0" sz="900" u="none" cap="none" strike="noStrike">
                <a:solidFill>
                  <a:srgbClr val="94A4B6"/>
                </a:solidFill>
                <a:latin typeface="DM Sans"/>
                <a:ea typeface="DM Sans"/>
                <a:cs typeface="DM Sans"/>
                <a:sym typeface="DM Sans"/>
              </a:defRPr>
            </a:lvl6pPr>
            <a:lvl7pPr indent="0" lvl="6" marL="0" marR="0" rtl="0" algn="ctr">
              <a:lnSpc>
                <a:spcPct val="100000"/>
              </a:lnSpc>
              <a:spcBef>
                <a:spcPts val="0"/>
              </a:spcBef>
              <a:spcAft>
                <a:spcPts val="0"/>
              </a:spcAft>
              <a:buClr>
                <a:srgbClr val="000000"/>
              </a:buClr>
              <a:buSzPts val="900"/>
              <a:buFont typeface="DM Sans"/>
              <a:buNone/>
              <a:defRPr b="0" i="0" sz="900" u="none" cap="none" strike="noStrike">
                <a:solidFill>
                  <a:srgbClr val="94A4B6"/>
                </a:solidFill>
                <a:latin typeface="DM Sans"/>
                <a:ea typeface="DM Sans"/>
                <a:cs typeface="DM Sans"/>
                <a:sym typeface="DM Sans"/>
              </a:defRPr>
            </a:lvl7pPr>
            <a:lvl8pPr indent="0" lvl="7" marL="0" marR="0" rtl="0" algn="ctr">
              <a:lnSpc>
                <a:spcPct val="100000"/>
              </a:lnSpc>
              <a:spcBef>
                <a:spcPts val="0"/>
              </a:spcBef>
              <a:spcAft>
                <a:spcPts val="0"/>
              </a:spcAft>
              <a:buClr>
                <a:srgbClr val="000000"/>
              </a:buClr>
              <a:buSzPts val="900"/>
              <a:buFont typeface="DM Sans"/>
              <a:buNone/>
              <a:defRPr b="0" i="0" sz="900" u="none" cap="none" strike="noStrike">
                <a:solidFill>
                  <a:srgbClr val="94A4B6"/>
                </a:solidFill>
                <a:latin typeface="DM Sans"/>
                <a:ea typeface="DM Sans"/>
                <a:cs typeface="DM Sans"/>
                <a:sym typeface="DM Sans"/>
              </a:defRPr>
            </a:lvl8pPr>
            <a:lvl9pPr indent="0" lvl="8" marL="0" marR="0" rtl="0" algn="ctr">
              <a:lnSpc>
                <a:spcPct val="100000"/>
              </a:lnSpc>
              <a:spcBef>
                <a:spcPts val="0"/>
              </a:spcBef>
              <a:spcAft>
                <a:spcPts val="0"/>
              </a:spcAft>
              <a:buClr>
                <a:srgbClr val="000000"/>
              </a:buClr>
              <a:buSzPts val="900"/>
              <a:buFont typeface="DM Sans"/>
              <a:buNone/>
              <a:defRPr b="0" i="0" sz="900" u="none" cap="none" strike="noStrike">
                <a:solidFill>
                  <a:srgbClr val="94A4B6"/>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
        <p:nvSpPr>
          <p:cNvPr id="117" name="Google Shape;117;p18"/>
          <p:cNvSpPr/>
          <p:nvPr/>
        </p:nvSpPr>
        <p:spPr>
          <a:xfrm>
            <a:off x="-9308" y="-14687"/>
            <a:ext cx="9162600" cy="5172900"/>
          </a:xfrm>
          <a:prstGeom prst="rect">
            <a:avLst/>
          </a:prstGeom>
          <a:gradFill>
            <a:gsLst>
              <a:gs pos="0">
                <a:schemeClr val="accent5"/>
              </a:gs>
              <a:gs pos="100000">
                <a:schemeClr val="accent6"/>
              </a:gs>
            </a:gsLst>
            <a:lin ang="20289581"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pic>
        <p:nvPicPr>
          <p:cNvPr id="118" name="Google Shape;118;p18"/>
          <p:cNvPicPr preferRelativeResize="0"/>
          <p:nvPr/>
        </p:nvPicPr>
        <p:blipFill rotWithShape="1">
          <a:blip r:embed="rId3">
            <a:alphaModFix amt="20000"/>
          </a:blip>
          <a:srcRect b="0" l="23435" r="18309" t="39533"/>
          <a:stretch/>
        </p:blipFill>
        <p:spPr>
          <a:xfrm>
            <a:off x="0" y="-29400"/>
            <a:ext cx="9162601" cy="5172899"/>
          </a:xfrm>
          <a:prstGeom prst="rect">
            <a:avLst/>
          </a:prstGeom>
          <a:noFill/>
          <a:ln>
            <a:noFill/>
          </a:ln>
        </p:spPr>
      </p:pic>
      <p:sp>
        <p:nvSpPr>
          <p:cNvPr id="119" name="Google Shape;119;p18"/>
          <p:cNvSpPr/>
          <p:nvPr/>
        </p:nvSpPr>
        <p:spPr>
          <a:xfrm>
            <a:off x="-9308" y="-14687"/>
            <a:ext cx="9162600" cy="5172900"/>
          </a:xfrm>
          <a:prstGeom prst="rect">
            <a:avLst/>
          </a:prstGeom>
          <a:gradFill>
            <a:gsLst>
              <a:gs pos="0">
                <a:srgbClr val="132C8E">
                  <a:alpha val="35686"/>
                </a:srgbClr>
              </a:gs>
              <a:gs pos="99000">
                <a:srgbClr val="306FB7">
                  <a:alpha val="32549"/>
                </a:srgbClr>
              </a:gs>
              <a:gs pos="100000">
                <a:schemeClr val="accent6"/>
              </a:gs>
            </a:gsLst>
            <a:lin ang="20289581"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120" name="Google Shape;120;p18"/>
          <p:cNvSpPr/>
          <p:nvPr/>
        </p:nvSpPr>
        <p:spPr>
          <a:xfrm>
            <a:off x="-9308" y="-14712"/>
            <a:ext cx="9162600" cy="5172900"/>
          </a:xfrm>
          <a:prstGeom prst="rect">
            <a:avLst/>
          </a:prstGeom>
          <a:gradFill>
            <a:gsLst>
              <a:gs pos="0">
                <a:srgbClr val="132C8E">
                  <a:alpha val="35686"/>
                </a:srgbClr>
              </a:gs>
              <a:gs pos="99000">
                <a:srgbClr val="306FB7">
                  <a:alpha val="32549"/>
                </a:srgbClr>
              </a:gs>
              <a:gs pos="100000">
                <a:schemeClr val="accent6"/>
              </a:gs>
            </a:gsLst>
            <a:lin ang="20289581"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121" name="Google Shape;121;p18"/>
          <p:cNvSpPr txBox="1"/>
          <p:nvPr>
            <p:ph idx="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p:cSld name="Title Slide">
    <p:spTree>
      <p:nvGrpSpPr>
        <p:cNvPr id="122" name="Shape 122"/>
        <p:cNvGrpSpPr/>
        <p:nvPr/>
      </p:nvGrpSpPr>
      <p:grpSpPr>
        <a:xfrm>
          <a:off x="0" y="0"/>
          <a:ext cx="0" cy="0"/>
          <a:chOff x="0" y="0"/>
          <a:chExt cx="0" cy="0"/>
        </a:xfrm>
      </p:grpSpPr>
      <p:sp>
        <p:nvSpPr>
          <p:cNvPr id="123" name="Google Shape;123;p19"/>
          <p:cNvSpPr txBox="1"/>
          <p:nvPr>
            <p:ph type="title"/>
          </p:nvPr>
        </p:nvSpPr>
        <p:spPr>
          <a:xfrm>
            <a:off x="633413" y="133350"/>
            <a:ext cx="7877100" cy="857400"/>
          </a:xfrm>
          <a:prstGeom prst="rect">
            <a:avLst/>
          </a:prstGeom>
          <a:noFill/>
          <a:ln>
            <a:noFill/>
          </a:ln>
        </p:spPr>
        <p:txBody>
          <a:bodyPr anchorCtr="0" anchor="ctr" bIns="19050" lIns="19050" spcFirstLastPara="1" rIns="19050" wrap="square" tIns="19050">
            <a:normAutofit/>
          </a:bodyPr>
          <a:lstStyle>
            <a:lvl1pPr lvl="0" marR="0" rtl="0" algn="ctr">
              <a:lnSpc>
                <a:spcPct val="100000"/>
              </a:lnSpc>
              <a:spcBef>
                <a:spcPts val="0"/>
              </a:spcBef>
              <a:spcAft>
                <a:spcPts val="0"/>
              </a:spcAft>
              <a:buClr>
                <a:schemeClr val="lt2"/>
              </a:buClr>
              <a:buSzPts val="4200"/>
              <a:buNone/>
              <a:defRPr i="0" sz="4200" u="none" cap="none" strike="noStrike">
                <a:solidFill>
                  <a:schemeClr val="lt2"/>
                </a:solidFill>
              </a:defRPr>
            </a:lvl1pPr>
            <a:lvl2pPr lvl="1" marR="0" rtl="0" algn="ctr">
              <a:lnSpc>
                <a:spcPct val="100000"/>
              </a:lnSpc>
              <a:spcBef>
                <a:spcPts val="0"/>
              </a:spcBef>
              <a:spcAft>
                <a:spcPts val="0"/>
              </a:spcAft>
              <a:buClr>
                <a:schemeClr val="lt2"/>
              </a:buClr>
              <a:buSzPts val="4200"/>
              <a:buNone/>
              <a:defRPr i="0" sz="4200" u="none" cap="none" strike="noStrike">
                <a:solidFill>
                  <a:schemeClr val="lt2"/>
                </a:solidFill>
              </a:defRPr>
            </a:lvl2pPr>
            <a:lvl3pPr lvl="2" marR="0" rtl="0" algn="ctr">
              <a:lnSpc>
                <a:spcPct val="100000"/>
              </a:lnSpc>
              <a:spcBef>
                <a:spcPts val="0"/>
              </a:spcBef>
              <a:spcAft>
                <a:spcPts val="0"/>
              </a:spcAft>
              <a:buClr>
                <a:schemeClr val="lt2"/>
              </a:buClr>
              <a:buSzPts val="4200"/>
              <a:buNone/>
              <a:defRPr i="0" sz="4200" u="none" cap="none" strike="noStrike">
                <a:solidFill>
                  <a:schemeClr val="lt2"/>
                </a:solidFill>
              </a:defRPr>
            </a:lvl3pPr>
            <a:lvl4pPr lvl="3" marR="0" rtl="0" algn="ctr">
              <a:lnSpc>
                <a:spcPct val="100000"/>
              </a:lnSpc>
              <a:spcBef>
                <a:spcPts val="0"/>
              </a:spcBef>
              <a:spcAft>
                <a:spcPts val="0"/>
              </a:spcAft>
              <a:buClr>
                <a:schemeClr val="lt2"/>
              </a:buClr>
              <a:buSzPts val="4200"/>
              <a:buNone/>
              <a:defRPr i="0" sz="4200" u="none" cap="none" strike="noStrike">
                <a:solidFill>
                  <a:schemeClr val="lt2"/>
                </a:solidFill>
              </a:defRPr>
            </a:lvl4pPr>
            <a:lvl5pPr lvl="4" marR="0" rtl="0" algn="ctr">
              <a:lnSpc>
                <a:spcPct val="100000"/>
              </a:lnSpc>
              <a:spcBef>
                <a:spcPts val="0"/>
              </a:spcBef>
              <a:spcAft>
                <a:spcPts val="0"/>
              </a:spcAft>
              <a:buClr>
                <a:schemeClr val="lt2"/>
              </a:buClr>
              <a:buSzPts val="4200"/>
              <a:buNone/>
              <a:defRPr i="0" sz="4200" u="none" cap="none" strike="noStrike">
                <a:solidFill>
                  <a:schemeClr val="lt2"/>
                </a:solidFill>
              </a:defRPr>
            </a:lvl5pPr>
            <a:lvl6pPr lvl="5" marR="0" rtl="0" algn="ctr">
              <a:lnSpc>
                <a:spcPct val="100000"/>
              </a:lnSpc>
              <a:spcBef>
                <a:spcPts val="0"/>
              </a:spcBef>
              <a:spcAft>
                <a:spcPts val="0"/>
              </a:spcAft>
              <a:buClr>
                <a:schemeClr val="lt2"/>
              </a:buClr>
              <a:buSzPts val="4200"/>
              <a:buNone/>
              <a:defRPr i="0" sz="4200" u="none" cap="none" strike="noStrike">
                <a:solidFill>
                  <a:schemeClr val="lt2"/>
                </a:solidFill>
              </a:defRPr>
            </a:lvl6pPr>
            <a:lvl7pPr lvl="6" marR="0" rtl="0" algn="ctr">
              <a:lnSpc>
                <a:spcPct val="100000"/>
              </a:lnSpc>
              <a:spcBef>
                <a:spcPts val="0"/>
              </a:spcBef>
              <a:spcAft>
                <a:spcPts val="0"/>
              </a:spcAft>
              <a:buClr>
                <a:schemeClr val="lt2"/>
              </a:buClr>
              <a:buSzPts val="4200"/>
              <a:buNone/>
              <a:defRPr i="0" sz="4200" u="none" cap="none" strike="noStrike">
                <a:solidFill>
                  <a:schemeClr val="lt2"/>
                </a:solidFill>
              </a:defRPr>
            </a:lvl7pPr>
            <a:lvl8pPr lvl="7" marR="0" rtl="0" algn="ctr">
              <a:lnSpc>
                <a:spcPct val="100000"/>
              </a:lnSpc>
              <a:spcBef>
                <a:spcPts val="0"/>
              </a:spcBef>
              <a:spcAft>
                <a:spcPts val="0"/>
              </a:spcAft>
              <a:buClr>
                <a:schemeClr val="lt2"/>
              </a:buClr>
              <a:buSzPts val="4200"/>
              <a:buNone/>
              <a:defRPr i="0" sz="4200" u="none" cap="none" strike="noStrike">
                <a:solidFill>
                  <a:schemeClr val="lt2"/>
                </a:solidFill>
              </a:defRPr>
            </a:lvl8pPr>
            <a:lvl9pPr lvl="8" marR="0" rtl="0" algn="ctr">
              <a:lnSpc>
                <a:spcPct val="100000"/>
              </a:lnSpc>
              <a:spcBef>
                <a:spcPts val="0"/>
              </a:spcBef>
              <a:spcAft>
                <a:spcPts val="0"/>
              </a:spcAft>
              <a:buClr>
                <a:schemeClr val="lt2"/>
              </a:buClr>
              <a:buSzPts val="4200"/>
              <a:buNone/>
              <a:defRPr i="0" sz="4200" u="none" cap="none" strike="noStrike">
                <a:solidFill>
                  <a:schemeClr val="lt2"/>
                </a:solidFill>
              </a:defRPr>
            </a:lvl9pPr>
          </a:lstStyle>
          <a:p/>
        </p:txBody>
      </p:sp>
      <p:sp>
        <p:nvSpPr>
          <p:cNvPr id="124" name="Google Shape;124;p19"/>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circle">
  <p:cSld name="16_Section cover">
    <p:spTree>
      <p:nvGrpSpPr>
        <p:cNvPr id="125" name="Shape 125"/>
        <p:cNvGrpSpPr/>
        <p:nvPr/>
      </p:nvGrpSpPr>
      <p:grpSpPr>
        <a:xfrm>
          <a:off x="0" y="0"/>
          <a:ext cx="0" cy="0"/>
          <a:chOff x="0" y="0"/>
          <a:chExt cx="0" cy="0"/>
        </a:xfrm>
      </p:grpSpPr>
      <p:sp>
        <p:nvSpPr>
          <p:cNvPr id="126" name="Google Shape;126;p20"/>
          <p:cNvSpPr/>
          <p:nvPr/>
        </p:nvSpPr>
        <p:spPr>
          <a:xfrm>
            <a:off x="1234320" y="2354612"/>
            <a:ext cx="6561600" cy="6561600"/>
          </a:xfrm>
          <a:prstGeom prst="ellipse">
            <a:avLst/>
          </a:prstGeom>
          <a:gradFill>
            <a:gsLst>
              <a:gs pos="0">
                <a:srgbClr val="D4E5F5">
                  <a:alpha val="40392"/>
                </a:srgbClr>
              </a:gs>
              <a:gs pos="100000">
                <a:srgbClr val="FFFFFF">
                  <a:alpha val="0"/>
                </a:srgbClr>
              </a:gs>
            </a:gsLst>
            <a:path path="circle">
              <a:fillToRect b="100%" r="100%"/>
            </a:path>
            <a:tileRect l="-100%" t="-10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C5CAC"/>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127" name="Google Shape;127;p20"/>
          <p:cNvSpPr txBox="1"/>
          <p:nvPr>
            <p:ph type="title"/>
          </p:nvPr>
        </p:nvSpPr>
        <p:spPr>
          <a:xfrm>
            <a:off x="633438" y="1203525"/>
            <a:ext cx="7877100" cy="857400"/>
          </a:xfrm>
          <a:prstGeom prst="rect">
            <a:avLst/>
          </a:prstGeom>
          <a:noFill/>
          <a:ln>
            <a:noFill/>
          </a:ln>
        </p:spPr>
        <p:txBody>
          <a:bodyPr anchorCtr="0" anchor="ctr" bIns="19050" lIns="19050" spcFirstLastPara="1" rIns="19050" wrap="square" tIns="19050">
            <a:normAutofit/>
          </a:bodyPr>
          <a:lstStyle>
            <a:lvl1pPr lvl="0" marR="0" rtl="0" algn="ctr">
              <a:lnSpc>
                <a:spcPct val="100000"/>
              </a:lnSpc>
              <a:spcBef>
                <a:spcPts val="0"/>
              </a:spcBef>
              <a:spcAft>
                <a:spcPts val="0"/>
              </a:spcAft>
              <a:buClr>
                <a:schemeClr val="lt2"/>
              </a:buClr>
              <a:buSzPts val="4200"/>
              <a:buNone/>
              <a:defRPr b="1" i="0" sz="4200" u="none" cap="none" strike="noStrike">
                <a:solidFill>
                  <a:schemeClr val="lt2"/>
                </a:solidFill>
              </a:defRPr>
            </a:lvl1pPr>
            <a:lvl2pPr lvl="1" marR="0" rtl="0" algn="ctr">
              <a:lnSpc>
                <a:spcPct val="100000"/>
              </a:lnSpc>
              <a:spcBef>
                <a:spcPts val="0"/>
              </a:spcBef>
              <a:spcAft>
                <a:spcPts val="0"/>
              </a:spcAft>
              <a:buClr>
                <a:schemeClr val="lt2"/>
              </a:buClr>
              <a:buSzPts val="4200"/>
              <a:buNone/>
              <a:defRPr b="1" i="0" sz="4200" u="none" cap="none" strike="noStrike">
                <a:solidFill>
                  <a:schemeClr val="lt2"/>
                </a:solidFill>
              </a:defRPr>
            </a:lvl2pPr>
            <a:lvl3pPr lvl="2" marR="0" rtl="0" algn="ctr">
              <a:lnSpc>
                <a:spcPct val="100000"/>
              </a:lnSpc>
              <a:spcBef>
                <a:spcPts val="0"/>
              </a:spcBef>
              <a:spcAft>
                <a:spcPts val="0"/>
              </a:spcAft>
              <a:buClr>
                <a:schemeClr val="lt2"/>
              </a:buClr>
              <a:buSzPts val="4200"/>
              <a:buNone/>
              <a:defRPr b="1" i="0" sz="4200" u="none" cap="none" strike="noStrike">
                <a:solidFill>
                  <a:schemeClr val="lt2"/>
                </a:solidFill>
              </a:defRPr>
            </a:lvl3pPr>
            <a:lvl4pPr lvl="3" marR="0" rtl="0" algn="ctr">
              <a:lnSpc>
                <a:spcPct val="100000"/>
              </a:lnSpc>
              <a:spcBef>
                <a:spcPts val="0"/>
              </a:spcBef>
              <a:spcAft>
                <a:spcPts val="0"/>
              </a:spcAft>
              <a:buClr>
                <a:schemeClr val="lt2"/>
              </a:buClr>
              <a:buSzPts val="4200"/>
              <a:buNone/>
              <a:defRPr b="1" i="0" sz="4200" u="none" cap="none" strike="noStrike">
                <a:solidFill>
                  <a:schemeClr val="lt2"/>
                </a:solidFill>
              </a:defRPr>
            </a:lvl4pPr>
            <a:lvl5pPr lvl="4" marR="0" rtl="0" algn="ctr">
              <a:lnSpc>
                <a:spcPct val="100000"/>
              </a:lnSpc>
              <a:spcBef>
                <a:spcPts val="0"/>
              </a:spcBef>
              <a:spcAft>
                <a:spcPts val="0"/>
              </a:spcAft>
              <a:buClr>
                <a:schemeClr val="lt2"/>
              </a:buClr>
              <a:buSzPts val="4200"/>
              <a:buNone/>
              <a:defRPr b="1" i="0" sz="4200" u="none" cap="none" strike="noStrike">
                <a:solidFill>
                  <a:schemeClr val="lt2"/>
                </a:solidFill>
              </a:defRPr>
            </a:lvl5pPr>
            <a:lvl6pPr lvl="5" marR="0" rtl="0" algn="ctr">
              <a:lnSpc>
                <a:spcPct val="100000"/>
              </a:lnSpc>
              <a:spcBef>
                <a:spcPts val="0"/>
              </a:spcBef>
              <a:spcAft>
                <a:spcPts val="0"/>
              </a:spcAft>
              <a:buClr>
                <a:schemeClr val="lt2"/>
              </a:buClr>
              <a:buSzPts val="4200"/>
              <a:buNone/>
              <a:defRPr b="1" i="0" sz="4200" u="none" cap="none" strike="noStrike">
                <a:solidFill>
                  <a:schemeClr val="lt2"/>
                </a:solidFill>
              </a:defRPr>
            </a:lvl6pPr>
            <a:lvl7pPr lvl="6" marR="0" rtl="0" algn="ctr">
              <a:lnSpc>
                <a:spcPct val="100000"/>
              </a:lnSpc>
              <a:spcBef>
                <a:spcPts val="0"/>
              </a:spcBef>
              <a:spcAft>
                <a:spcPts val="0"/>
              </a:spcAft>
              <a:buClr>
                <a:schemeClr val="lt2"/>
              </a:buClr>
              <a:buSzPts val="4200"/>
              <a:buNone/>
              <a:defRPr b="1" i="0" sz="4200" u="none" cap="none" strike="noStrike">
                <a:solidFill>
                  <a:schemeClr val="lt2"/>
                </a:solidFill>
              </a:defRPr>
            </a:lvl7pPr>
            <a:lvl8pPr lvl="7" marR="0" rtl="0" algn="ctr">
              <a:lnSpc>
                <a:spcPct val="100000"/>
              </a:lnSpc>
              <a:spcBef>
                <a:spcPts val="0"/>
              </a:spcBef>
              <a:spcAft>
                <a:spcPts val="0"/>
              </a:spcAft>
              <a:buClr>
                <a:schemeClr val="lt2"/>
              </a:buClr>
              <a:buSzPts val="4200"/>
              <a:buNone/>
              <a:defRPr b="1" i="0" sz="4200" u="none" cap="none" strike="noStrike">
                <a:solidFill>
                  <a:schemeClr val="lt2"/>
                </a:solidFill>
              </a:defRPr>
            </a:lvl8pPr>
            <a:lvl9pPr lvl="8" marR="0" rtl="0" algn="ctr">
              <a:lnSpc>
                <a:spcPct val="100000"/>
              </a:lnSpc>
              <a:spcBef>
                <a:spcPts val="0"/>
              </a:spcBef>
              <a:spcAft>
                <a:spcPts val="0"/>
              </a:spcAft>
              <a:buClr>
                <a:schemeClr val="lt2"/>
              </a:buClr>
              <a:buSzPts val="4200"/>
              <a:buNone/>
              <a:defRPr b="1" i="0" sz="4200" u="none" cap="none" strike="noStrike">
                <a:solidFill>
                  <a:schemeClr val="lt2"/>
                </a:solidFill>
              </a:defRPr>
            </a:lvl9pPr>
          </a:lstStyle>
          <a:p/>
        </p:txBody>
      </p:sp>
      <p:sp>
        <p:nvSpPr>
          <p:cNvPr id="128" name="Google Shape;128;p20"/>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01">
  <p:cSld name="TITLE_1">
    <p:spTree>
      <p:nvGrpSpPr>
        <p:cNvPr id="14" name="Shape 14"/>
        <p:cNvGrpSpPr/>
        <p:nvPr/>
      </p:nvGrpSpPr>
      <p:grpSpPr>
        <a:xfrm>
          <a:off x="0" y="0"/>
          <a:ext cx="0" cy="0"/>
          <a:chOff x="0" y="0"/>
          <a:chExt cx="0" cy="0"/>
        </a:xfrm>
      </p:grpSpPr>
      <p:sp>
        <p:nvSpPr>
          <p:cNvPr id="15" name="Google Shape;15;p3"/>
          <p:cNvSpPr/>
          <p:nvPr/>
        </p:nvSpPr>
        <p:spPr>
          <a:xfrm>
            <a:off x="4667602" y="-2297067"/>
            <a:ext cx="7360800" cy="5096400"/>
          </a:xfrm>
          <a:prstGeom prst="ellipse">
            <a:avLst/>
          </a:prstGeom>
          <a:gradFill>
            <a:gsLst>
              <a:gs pos="0">
                <a:srgbClr val="6FA8DC"/>
              </a:gs>
              <a:gs pos="38000">
                <a:srgbClr val="CFE2F3"/>
              </a:gs>
              <a:gs pos="61000">
                <a:srgbClr val="FFFFFF">
                  <a:alpha val="39215"/>
                </a:srgbClr>
              </a:gs>
              <a:gs pos="100000">
                <a:srgbClr val="FFFFFF">
                  <a:alpha val="39215"/>
                </a:srgbClr>
              </a:gs>
            </a:gsLst>
            <a:path path="circle">
              <a:fillToRect b="50%" l="50%" r="50%" t="50%"/>
            </a:path>
            <a:tileRect/>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16" name="Google Shape;16;p3"/>
          <p:cNvSpPr/>
          <p:nvPr/>
        </p:nvSpPr>
        <p:spPr>
          <a:xfrm>
            <a:off x="-2089961" y="2388312"/>
            <a:ext cx="6561600" cy="6561600"/>
          </a:xfrm>
          <a:prstGeom prst="ellipse">
            <a:avLst/>
          </a:prstGeom>
          <a:gradFill>
            <a:gsLst>
              <a:gs pos="0">
                <a:srgbClr val="D4E5F5">
                  <a:alpha val="40392"/>
                </a:srgbClr>
              </a:gs>
              <a:gs pos="100000">
                <a:srgbClr val="FFFFFF">
                  <a:alpha val="0"/>
                </a:srgbClr>
              </a:gs>
            </a:gsLst>
            <a:path path="circle">
              <a:fillToRect b="100%" r="100%"/>
            </a:path>
            <a:tileRect l="-100%" t="-10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C5CAC"/>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17" name="Google Shape;17;p3"/>
          <p:cNvSpPr txBox="1"/>
          <p:nvPr>
            <p:ph type="title"/>
          </p:nvPr>
        </p:nvSpPr>
        <p:spPr>
          <a:xfrm>
            <a:off x="591913" y="212950"/>
            <a:ext cx="7877100" cy="857400"/>
          </a:xfrm>
          <a:prstGeom prst="rect">
            <a:avLst/>
          </a:prstGeom>
          <a:noFill/>
          <a:ln>
            <a:noFill/>
          </a:ln>
        </p:spPr>
        <p:txBody>
          <a:bodyPr anchorCtr="0" anchor="ctr" bIns="19050" lIns="19050" spcFirstLastPara="1" rIns="19050" wrap="square" tIns="19050">
            <a:normAutofit/>
          </a:bodyPr>
          <a:lstStyle>
            <a:lvl1pPr lvl="0" marR="0" rtl="0" algn="ctr">
              <a:lnSpc>
                <a:spcPct val="100000"/>
              </a:lnSpc>
              <a:spcBef>
                <a:spcPts val="0"/>
              </a:spcBef>
              <a:spcAft>
                <a:spcPts val="0"/>
              </a:spcAft>
              <a:buClr>
                <a:schemeClr val="lt2"/>
              </a:buClr>
              <a:buSzPts val="3600"/>
              <a:buNone/>
              <a:defRPr b="1" i="0" sz="3600" u="none" cap="none" strike="noStrike">
                <a:solidFill>
                  <a:schemeClr val="lt2"/>
                </a:solidFill>
              </a:defRPr>
            </a:lvl1pPr>
            <a:lvl2pPr lvl="1" marR="0" rtl="0" algn="ctr">
              <a:lnSpc>
                <a:spcPct val="100000"/>
              </a:lnSpc>
              <a:spcBef>
                <a:spcPts val="0"/>
              </a:spcBef>
              <a:spcAft>
                <a:spcPts val="0"/>
              </a:spcAft>
              <a:buClr>
                <a:schemeClr val="lt2"/>
              </a:buClr>
              <a:buSzPts val="3600"/>
              <a:buNone/>
              <a:defRPr b="1" i="0" sz="3600" u="none" cap="none" strike="noStrike">
                <a:solidFill>
                  <a:schemeClr val="lt2"/>
                </a:solidFill>
              </a:defRPr>
            </a:lvl2pPr>
            <a:lvl3pPr lvl="2" marR="0" rtl="0" algn="ctr">
              <a:lnSpc>
                <a:spcPct val="100000"/>
              </a:lnSpc>
              <a:spcBef>
                <a:spcPts val="0"/>
              </a:spcBef>
              <a:spcAft>
                <a:spcPts val="0"/>
              </a:spcAft>
              <a:buClr>
                <a:schemeClr val="lt2"/>
              </a:buClr>
              <a:buSzPts val="3600"/>
              <a:buNone/>
              <a:defRPr b="1" i="0" sz="3600" u="none" cap="none" strike="noStrike">
                <a:solidFill>
                  <a:schemeClr val="lt2"/>
                </a:solidFill>
              </a:defRPr>
            </a:lvl3pPr>
            <a:lvl4pPr lvl="3" marR="0" rtl="0" algn="ctr">
              <a:lnSpc>
                <a:spcPct val="100000"/>
              </a:lnSpc>
              <a:spcBef>
                <a:spcPts val="0"/>
              </a:spcBef>
              <a:spcAft>
                <a:spcPts val="0"/>
              </a:spcAft>
              <a:buClr>
                <a:schemeClr val="lt2"/>
              </a:buClr>
              <a:buSzPts val="3600"/>
              <a:buNone/>
              <a:defRPr b="1" i="0" sz="3600" u="none" cap="none" strike="noStrike">
                <a:solidFill>
                  <a:schemeClr val="lt2"/>
                </a:solidFill>
              </a:defRPr>
            </a:lvl4pPr>
            <a:lvl5pPr lvl="4" marR="0" rtl="0" algn="ctr">
              <a:lnSpc>
                <a:spcPct val="100000"/>
              </a:lnSpc>
              <a:spcBef>
                <a:spcPts val="0"/>
              </a:spcBef>
              <a:spcAft>
                <a:spcPts val="0"/>
              </a:spcAft>
              <a:buClr>
                <a:schemeClr val="lt2"/>
              </a:buClr>
              <a:buSzPts val="3600"/>
              <a:buNone/>
              <a:defRPr b="1" i="0" sz="3600" u="none" cap="none" strike="noStrike">
                <a:solidFill>
                  <a:schemeClr val="lt2"/>
                </a:solidFill>
              </a:defRPr>
            </a:lvl5pPr>
            <a:lvl6pPr lvl="5" marR="0" rtl="0" algn="ctr">
              <a:lnSpc>
                <a:spcPct val="100000"/>
              </a:lnSpc>
              <a:spcBef>
                <a:spcPts val="0"/>
              </a:spcBef>
              <a:spcAft>
                <a:spcPts val="0"/>
              </a:spcAft>
              <a:buClr>
                <a:schemeClr val="lt2"/>
              </a:buClr>
              <a:buSzPts val="3600"/>
              <a:buNone/>
              <a:defRPr b="1" i="0" sz="3600" u="none" cap="none" strike="noStrike">
                <a:solidFill>
                  <a:schemeClr val="lt2"/>
                </a:solidFill>
              </a:defRPr>
            </a:lvl6pPr>
            <a:lvl7pPr lvl="6" marR="0" rtl="0" algn="ctr">
              <a:lnSpc>
                <a:spcPct val="100000"/>
              </a:lnSpc>
              <a:spcBef>
                <a:spcPts val="0"/>
              </a:spcBef>
              <a:spcAft>
                <a:spcPts val="0"/>
              </a:spcAft>
              <a:buClr>
                <a:schemeClr val="lt2"/>
              </a:buClr>
              <a:buSzPts val="3600"/>
              <a:buNone/>
              <a:defRPr b="1" i="0" sz="3600" u="none" cap="none" strike="noStrike">
                <a:solidFill>
                  <a:schemeClr val="lt2"/>
                </a:solidFill>
              </a:defRPr>
            </a:lvl7pPr>
            <a:lvl8pPr lvl="7" marR="0" rtl="0" algn="ctr">
              <a:lnSpc>
                <a:spcPct val="100000"/>
              </a:lnSpc>
              <a:spcBef>
                <a:spcPts val="0"/>
              </a:spcBef>
              <a:spcAft>
                <a:spcPts val="0"/>
              </a:spcAft>
              <a:buClr>
                <a:schemeClr val="lt2"/>
              </a:buClr>
              <a:buSzPts val="3600"/>
              <a:buNone/>
              <a:defRPr b="1" i="0" sz="3600" u="none" cap="none" strike="noStrike">
                <a:solidFill>
                  <a:schemeClr val="lt2"/>
                </a:solidFill>
              </a:defRPr>
            </a:lvl8pPr>
            <a:lvl9pPr lvl="8" marR="0" rtl="0" algn="ctr">
              <a:lnSpc>
                <a:spcPct val="100000"/>
              </a:lnSpc>
              <a:spcBef>
                <a:spcPts val="0"/>
              </a:spcBef>
              <a:spcAft>
                <a:spcPts val="0"/>
              </a:spcAft>
              <a:buClr>
                <a:schemeClr val="lt2"/>
              </a:buClr>
              <a:buSzPts val="3600"/>
              <a:buNone/>
              <a:defRPr b="1" i="0" sz="3600" u="none" cap="none" strike="noStrike">
                <a:solidFill>
                  <a:schemeClr val="lt2"/>
                </a:solidFill>
              </a:defRPr>
            </a:lvl9pPr>
          </a:lstStyle>
          <a:p/>
        </p:txBody>
      </p:sp>
      <p:sp>
        <p:nvSpPr>
          <p:cNvPr id="18" name="Google Shape;18;p3"/>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AND_BODY_6">
    <p:spTree>
      <p:nvGrpSpPr>
        <p:cNvPr id="129" name="Shape 129"/>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_1">
    <p:spTree>
      <p:nvGrpSpPr>
        <p:cNvPr id="130" name="Shape 130"/>
        <p:cNvGrpSpPr/>
        <p:nvPr/>
      </p:nvGrpSpPr>
      <p:grpSpPr>
        <a:xfrm>
          <a:off x="0" y="0"/>
          <a:ext cx="0" cy="0"/>
          <a:chOff x="0" y="0"/>
          <a:chExt cx="0" cy="0"/>
        </a:xfrm>
      </p:grpSpPr>
      <p:sp>
        <p:nvSpPr>
          <p:cNvPr id="131" name="Google Shape;131;p22"/>
          <p:cNvSpPr/>
          <p:nvPr>
            <p:ph idx="2" type="pic"/>
          </p:nvPr>
        </p:nvSpPr>
        <p:spPr>
          <a:xfrm>
            <a:off x="4572000" y="888764"/>
            <a:ext cx="4572000" cy="3798000"/>
          </a:xfrm>
          <a:prstGeom prst="roundRect">
            <a:avLst>
              <a:gd fmla="val 20011" name="adj"/>
            </a:avLst>
          </a:prstGeom>
          <a:solidFill>
            <a:srgbClr val="F2F2F2"/>
          </a:solidFill>
          <a:ln>
            <a:noFill/>
          </a:ln>
        </p:spPr>
      </p:sp>
      <p:sp>
        <p:nvSpPr>
          <p:cNvPr id="132" name="Google Shape;132;p22"/>
          <p:cNvSpPr txBox="1"/>
          <p:nvPr>
            <p:ph idx="12" type="sldNum"/>
          </p:nvPr>
        </p:nvSpPr>
        <p:spPr>
          <a:xfrm>
            <a:off x="8556784" y="4749851"/>
            <a:ext cx="548700" cy="177000"/>
          </a:xfrm>
          <a:prstGeom prst="rect">
            <a:avLst/>
          </a:prstGeom>
        </p:spPr>
        <p:txBody>
          <a:bodyPr anchorCtr="0" anchor="t" bIns="19050" lIns="19050" spcFirstLastPara="1" rIns="19050" wrap="square" tIns="1905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02" type="tx">
  <p:cSld name="TITLE_AND_BODY">
    <p:spTree>
      <p:nvGrpSpPr>
        <p:cNvPr id="19" name="Shape 19"/>
        <p:cNvGrpSpPr/>
        <p:nvPr/>
      </p:nvGrpSpPr>
      <p:grpSpPr>
        <a:xfrm>
          <a:off x="0" y="0"/>
          <a:ext cx="0" cy="0"/>
          <a:chOff x="0" y="0"/>
          <a:chExt cx="0" cy="0"/>
        </a:xfrm>
      </p:grpSpPr>
      <p:sp>
        <p:nvSpPr>
          <p:cNvPr id="20" name="Google Shape;20;p4"/>
          <p:cNvSpPr/>
          <p:nvPr/>
        </p:nvSpPr>
        <p:spPr>
          <a:xfrm>
            <a:off x="3612889" y="2043190"/>
            <a:ext cx="6561600" cy="6561600"/>
          </a:xfrm>
          <a:prstGeom prst="ellipse">
            <a:avLst/>
          </a:prstGeom>
          <a:gradFill>
            <a:gsLst>
              <a:gs pos="0">
                <a:srgbClr val="D4E5F5">
                  <a:alpha val="40392"/>
                </a:srgbClr>
              </a:gs>
              <a:gs pos="100000">
                <a:srgbClr val="FFFFFF">
                  <a:alpha val="0"/>
                </a:srgbClr>
              </a:gs>
            </a:gsLst>
            <a:path path="circle">
              <a:fillToRect b="100%" r="100%"/>
            </a:path>
            <a:tileRect l="-100%" t="-10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C5CAC"/>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21" name="Google Shape;21;p4"/>
          <p:cNvSpPr/>
          <p:nvPr/>
        </p:nvSpPr>
        <p:spPr>
          <a:xfrm>
            <a:off x="-2221617" y="-2657826"/>
            <a:ext cx="7360800" cy="5096400"/>
          </a:xfrm>
          <a:prstGeom prst="ellipse">
            <a:avLst/>
          </a:prstGeom>
          <a:gradFill>
            <a:gsLst>
              <a:gs pos="0">
                <a:srgbClr val="6FA8DC"/>
              </a:gs>
              <a:gs pos="38000">
                <a:srgbClr val="CFE2F3"/>
              </a:gs>
              <a:gs pos="61000">
                <a:srgbClr val="FFFFFF">
                  <a:alpha val="39215"/>
                </a:srgbClr>
              </a:gs>
              <a:gs pos="100000">
                <a:srgbClr val="FFFFFF">
                  <a:alpha val="39215"/>
                </a:srgbClr>
              </a:gs>
            </a:gsLst>
            <a:path path="circle">
              <a:fillToRect b="50%" l="50%" r="50%" t="50%"/>
            </a:path>
            <a:tileRect/>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22" name="Google Shape;22;p4"/>
          <p:cNvSpPr txBox="1"/>
          <p:nvPr>
            <p:ph type="title"/>
          </p:nvPr>
        </p:nvSpPr>
        <p:spPr>
          <a:xfrm>
            <a:off x="591913" y="212950"/>
            <a:ext cx="7877100" cy="857400"/>
          </a:xfrm>
          <a:prstGeom prst="rect">
            <a:avLst/>
          </a:prstGeom>
          <a:noFill/>
          <a:ln>
            <a:noFill/>
          </a:ln>
        </p:spPr>
        <p:txBody>
          <a:bodyPr anchorCtr="0" anchor="ctr" bIns="19050" lIns="19050" spcFirstLastPara="1" rIns="19050" wrap="square" tIns="19050">
            <a:normAutofit/>
          </a:bodyPr>
          <a:lstStyle>
            <a:lvl1pPr lvl="0" marR="0" rtl="0" algn="ctr">
              <a:lnSpc>
                <a:spcPct val="100000"/>
              </a:lnSpc>
              <a:spcBef>
                <a:spcPts val="0"/>
              </a:spcBef>
              <a:spcAft>
                <a:spcPts val="0"/>
              </a:spcAft>
              <a:buClr>
                <a:schemeClr val="lt2"/>
              </a:buClr>
              <a:buSzPts val="3600"/>
              <a:buNone/>
              <a:defRPr b="1" i="0" sz="3600" u="none" cap="none" strike="noStrike">
                <a:solidFill>
                  <a:schemeClr val="lt2"/>
                </a:solidFill>
              </a:defRPr>
            </a:lvl1pPr>
            <a:lvl2pPr lvl="1" marR="0" rtl="0" algn="ctr">
              <a:lnSpc>
                <a:spcPct val="100000"/>
              </a:lnSpc>
              <a:spcBef>
                <a:spcPts val="0"/>
              </a:spcBef>
              <a:spcAft>
                <a:spcPts val="0"/>
              </a:spcAft>
              <a:buClr>
                <a:schemeClr val="lt2"/>
              </a:buClr>
              <a:buSzPts val="3600"/>
              <a:buNone/>
              <a:defRPr b="1" i="0" sz="3600" u="none" cap="none" strike="noStrike">
                <a:solidFill>
                  <a:schemeClr val="lt2"/>
                </a:solidFill>
              </a:defRPr>
            </a:lvl2pPr>
            <a:lvl3pPr lvl="2" marR="0" rtl="0" algn="ctr">
              <a:lnSpc>
                <a:spcPct val="100000"/>
              </a:lnSpc>
              <a:spcBef>
                <a:spcPts val="0"/>
              </a:spcBef>
              <a:spcAft>
                <a:spcPts val="0"/>
              </a:spcAft>
              <a:buClr>
                <a:schemeClr val="lt2"/>
              </a:buClr>
              <a:buSzPts val="3600"/>
              <a:buNone/>
              <a:defRPr b="1" i="0" sz="3600" u="none" cap="none" strike="noStrike">
                <a:solidFill>
                  <a:schemeClr val="lt2"/>
                </a:solidFill>
              </a:defRPr>
            </a:lvl3pPr>
            <a:lvl4pPr lvl="3" marR="0" rtl="0" algn="ctr">
              <a:lnSpc>
                <a:spcPct val="100000"/>
              </a:lnSpc>
              <a:spcBef>
                <a:spcPts val="0"/>
              </a:spcBef>
              <a:spcAft>
                <a:spcPts val="0"/>
              </a:spcAft>
              <a:buClr>
                <a:schemeClr val="lt2"/>
              </a:buClr>
              <a:buSzPts val="3600"/>
              <a:buNone/>
              <a:defRPr b="1" i="0" sz="3600" u="none" cap="none" strike="noStrike">
                <a:solidFill>
                  <a:schemeClr val="lt2"/>
                </a:solidFill>
              </a:defRPr>
            </a:lvl4pPr>
            <a:lvl5pPr lvl="4" marR="0" rtl="0" algn="ctr">
              <a:lnSpc>
                <a:spcPct val="100000"/>
              </a:lnSpc>
              <a:spcBef>
                <a:spcPts val="0"/>
              </a:spcBef>
              <a:spcAft>
                <a:spcPts val="0"/>
              </a:spcAft>
              <a:buClr>
                <a:schemeClr val="lt2"/>
              </a:buClr>
              <a:buSzPts val="3600"/>
              <a:buNone/>
              <a:defRPr b="1" i="0" sz="3600" u="none" cap="none" strike="noStrike">
                <a:solidFill>
                  <a:schemeClr val="lt2"/>
                </a:solidFill>
              </a:defRPr>
            </a:lvl5pPr>
            <a:lvl6pPr lvl="5" marR="0" rtl="0" algn="ctr">
              <a:lnSpc>
                <a:spcPct val="100000"/>
              </a:lnSpc>
              <a:spcBef>
                <a:spcPts val="0"/>
              </a:spcBef>
              <a:spcAft>
                <a:spcPts val="0"/>
              </a:spcAft>
              <a:buClr>
                <a:schemeClr val="lt2"/>
              </a:buClr>
              <a:buSzPts val="3600"/>
              <a:buNone/>
              <a:defRPr b="1" i="0" sz="3600" u="none" cap="none" strike="noStrike">
                <a:solidFill>
                  <a:schemeClr val="lt2"/>
                </a:solidFill>
              </a:defRPr>
            </a:lvl6pPr>
            <a:lvl7pPr lvl="6" marR="0" rtl="0" algn="ctr">
              <a:lnSpc>
                <a:spcPct val="100000"/>
              </a:lnSpc>
              <a:spcBef>
                <a:spcPts val="0"/>
              </a:spcBef>
              <a:spcAft>
                <a:spcPts val="0"/>
              </a:spcAft>
              <a:buClr>
                <a:schemeClr val="lt2"/>
              </a:buClr>
              <a:buSzPts val="3600"/>
              <a:buNone/>
              <a:defRPr b="1" i="0" sz="3600" u="none" cap="none" strike="noStrike">
                <a:solidFill>
                  <a:schemeClr val="lt2"/>
                </a:solidFill>
              </a:defRPr>
            </a:lvl7pPr>
            <a:lvl8pPr lvl="7" marR="0" rtl="0" algn="ctr">
              <a:lnSpc>
                <a:spcPct val="100000"/>
              </a:lnSpc>
              <a:spcBef>
                <a:spcPts val="0"/>
              </a:spcBef>
              <a:spcAft>
                <a:spcPts val="0"/>
              </a:spcAft>
              <a:buClr>
                <a:schemeClr val="lt2"/>
              </a:buClr>
              <a:buSzPts val="3600"/>
              <a:buNone/>
              <a:defRPr b="1" i="0" sz="3600" u="none" cap="none" strike="noStrike">
                <a:solidFill>
                  <a:schemeClr val="lt2"/>
                </a:solidFill>
              </a:defRPr>
            </a:lvl8pPr>
            <a:lvl9pPr lvl="8" marR="0" rtl="0" algn="ctr">
              <a:lnSpc>
                <a:spcPct val="100000"/>
              </a:lnSpc>
              <a:spcBef>
                <a:spcPts val="0"/>
              </a:spcBef>
              <a:spcAft>
                <a:spcPts val="0"/>
              </a:spcAft>
              <a:buClr>
                <a:schemeClr val="lt2"/>
              </a:buClr>
              <a:buSzPts val="3600"/>
              <a:buNone/>
              <a:defRPr b="1" i="0" sz="3600" u="none" cap="none" strike="noStrike">
                <a:solidFill>
                  <a:schemeClr val="lt2"/>
                </a:solidFill>
              </a:defRPr>
            </a:lvl9pPr>
          </a:lstStyle>
          <a:p/>
        </p:txBody>
      </p:sp>
      <p:sp>
        <p:nvSpPr>
          <p:cNvPr id="23" name="Google Shape;23;p4"/>
          <p:cNvSpPr txBox="1"/>
          <p:nvPr>
            <p:ph idx="1" type="body"/>
          </p:nvPr>
        </p:nvSpPr>
        <p:spPr>
          <a:xfrm>
            <a:off x="963688" y="1657500"/>
            <a:ext cx="7877100" cy="3486000"/>
          </a:xfrm>
          <a:prstGeom prst="rect">
            <a:avLst/>
          </a:prstGeom>
          <a:noFill/>
          <a:ln>
            <a:noFill/>
          </a:ln>
        </p:spPr>
        <p:txBody>
          <a:bodyPr anchorCtr="0" anchor="ctr" bIns="19050" lIns="19050" spcFirstLastPara="1" rIns="19050" wrap="square" tIns="19050">
            <a:normAutofit/>
          </a:bodyPr>
          <a:lstStyle>
            <a:lvl1pPr indent="-342900" lvl="0" marL="457200" marR="0" rtl="0" algn="l">
              <a:lnSpc>
                <a:spcPct val="100000"/>
              </a:lnSpc>
              <a:spcBef>
                <a:spcPts val="2200"/>
              </a:spcBef>
              <a:spcAft>
                <a:spcPts val="0"/>
              </a:spcAft>
              <a:buClr>
                <a:schemeClr val="lt2"/>
              </a:buClr>
              <a:buSzPts val="1800"/>
              <a:buChar char="•"/>
              <a:defRPr i="0" sz="1300" u="none" cap="none" strike="noStrike">
                <a:solidFill>
                  <a:schemeClr val="lt2"/>
                </a:solidFill>
              </a:defRPr>
            </a:lvl1pPr>
            <a:lvl2pPr indent="-342900" lvl="1" marL="914400" marR="0" rtl="0" algn="l">
              <a:lnSpc>
                <a:spcPct val="100000"/>
              </a:lnSpc>
              <a:spcBef>
                <a:spcPts val="2200"/>
              </a:spcBef>
              <a:spcAft>
                <a:spcPts val="0"/>
              </a:spcAft>
              <a:buClr>
                <a:schemeClr val="lt2"/>
              </a:buClr>
              <a:buSzPts val="1800"/>
              <a:buChar char="•"/>
              <a:defRPr i="0" sz="1300" u="none" cap="none" strike="noStrike">
                <a:solidFill>
                  <a:schemeClr val="lt2"/>
                </a:solidFill>
              </a:defRPr>
            </a:lvl2pPr>
            <a:lvl3pPr indent="-342900" lvl="2" marL="1371600" marR="0" rtl="0" algn="l">
              <a:lnSpc>
                <a:spcPct val="100000"/>
              </a:lnSpc>
              <a:spcBef>
                <a:spcPts val="2200"/>
              </a:spcBef>
              <a:spcAft>
                <a:spcPts val="0"/>
              </a:spcAft>
              <a:buClr>
                <a:schemeClr val="lt2"/>
              </a:buClr>
              <a:buSzPts val="1800"/>
              <a:buChar char="•"/>
              <a:defRPr i="0" sz="1300" u="none" cap="none" strike="noStrike">
                <a:solidFill>
                  <a:schemeClr val="lt2"/>
                </a:solidFill>
              </a:defRPr>
            </a:lvl3pPr>
            <a:lvl4pPr indent="-342900" lvl="3" marL="1828800" marR="0" rtl="0" algn="l">
              <a:lnSpc>
                <a:spcPct val="100000"/>
              </a:lnSpc>
              <a:spcBef>
                <a:spcPts val="2200"/>
              </a:spcBef>
              <a:spcAft>
                <a:spcPts val="0"/>
              </a:spcAft>
              <a:buClr>
                <a:schemeClr val="lt2"/>
              </a:buClr>
              <a:buSzPts val="1800"/>
              <a:buChar char="•"/>
              <a:defRPr i="0" sz="1300" u="none" cap="none" strike="noStrike">
                <a:solidFill>
                  <a:schemeClr val="lt2"/>
                </a:solidFill>
              </a:defRPr>
            </a:lvl4pPr>
            <a:lvl5pPr indent="-342900" lvl="4" marL="2286000" marR="0" rtl="0" algn="l">
              <a:lnSpc>
                <a:spcPct val="100000"/>
              </a:lnSpc>
              <a:spcBef>
                <a:spcPts val="2200"/>
              </a:spcBef>
              <a:spcAft>
                <a:spcPts val="0"/>
              </a:spcAft>
              <a:buClr>
                <a:schemeClr val="lt2"/>
              </a:buClr>
              <a:buSzPts val="1800"/>
              <a:buChar char="•"/>
              <a:defRPr i="0" sz="1300" u="none" cap="none" strike="noStrike">
                <a:solidFill>
                  <a:schemeClr val="lt2"/>
                </a:solidFill>
              </a:defRPr>
            </a:lvl5pPr>
            <a:lvl6pPr indent="-342900" lvl="5" marL="2743200" marR="0" rtl="0" algn="l">
              <a:lnSpc>
                <a:spcPct val="100000"/>
              </a:lnSpc>
              <a:spcBef>
                <a:spcPts val="2200"/>
              </a:spcBef>
              <a:spcAft>
                <a:spcPts val="0"/>
              </a:spcAft>
              <a:buClr>
                <a:schemeClr val="lt2"/>
              </a:buClr>
              <a:buSzPts val="1800"/>
              <a:buChar char="•"/>
              <a:defRPr i="0" sz="1300" u="none" cap="none" strike="noStrike">
                <a:solidFill>
                  <a:schemeClr val="lt2"/>
                </a:solidFill>
              </a:defRPr>
            </a:lvl6pPr>
            <a:lvl7pPr indent="-342900" lvl="6" marL="3200400" marR="0" rtl="0" algn="l">
              <a:lnSpc>
                <a:spcPct val="100000"/>
              </a:lnSpc>
              <a:spcBef>
                <a:spcPts val="2200"/>
              </a:spcBef>
              <a:spcAft>
                <a:spcPts val="0"/>
              </a:spcAft>
              <a:buClr>
                <a:schemeClr val="lt2"/>
              </a:buClr>
              <a:buSzPts val="1800"/>
              <a:buChar char="•"/>
              <a:defRPr i="0" sz="1300" u="none" cap="none" strike="noStrike">
                <a:solidFill>
                  <a:schemeClr val="lt2"/>
                </a:solidFill>
              </a:defRPr>
            </a:lvl7pPr>
            <a:lvl8pPr indent="-342900" lvl="7" marL="3657600" marR="0" rtl="0" algn="l">
              <a:lnSpc>
                <a:spcPct val="100000"/>
              </a:lnSpc>
              <a:spcBef>
                <a:spcPts val="2200"/>
              </a:spcBef>
              <a:spcAft>
                <a:spcPts val="0"/>
              </a:spcAft>
              <a:buClr>
                <a:schemeClr val="lt2"/>
              </a:buClr>
              <a:buSzPts val="1800"/>
              <a:buChar char="•"/>
              <a:defRPr i="0" sz="1300" u="none" cap="none" strike="noStrike">
                <a:solidFill>
                  <a:schemeClr val="lt2"/>
                </a:solidFill>
              </a:defRPr>
            </a:lvl8pPr>
            <a:lvl9pPr indent="-342900" lvl="8" marL="4114800" marR="0" rtl="0" algn="l">
              <a:lnSpc>
                <a:spcPct val="100000"/>
              </a:lnSpc>
              <a:spcBef>
                <a:spcPts val="2200"/>
              </a:spcBef>
              <a:spcAft>
                <a:spcPts val="0"/>
              </a:spcAft>
              <a:buClr>
                <a:schemeClr val="lt2"/>
              </a:buClr>
              <a:buSzPts val="1800"/>
              <a:buChar char="•"/>
              <a:defRPr i="0" sz="1300" u="none" cap="none" strike="noStrike">
                <a:solidFill>
                  <a:schemeClr val="lt2"/>
                </a:solidFill>
              </a:defRPr>
            </a:lvl9pPr>
          </a:lstStyle>
          <a:p/>
        </p:txBody>
      </p:sp>
      <p:sp>
        <p:nvSpPr>
          <p:cNvPr id="24" name="Google Shape;24;p4"/>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03">
  <p:cSld name="Colour 02">
    <p:spTree>
      <p:nvGrpSpPr>
        <p:cNvPr id="25" name="Shape 25"/>
        <p:cNvGrpSpPr/>
        <p:nvPr/>
      </p:nvGrpSpPr>
      <p:grpSpPr>
        <a:xfrm>
          <a:off x="0" y="0"/>
          <a:ext cx="0" cy="0"/>
          <a:chOff x="0" y="0"/>
          <a:chExt cx="0" cy="0"/>
        </a:xfrm>
      </p:grpSpPr>
      <p:sp>
        <p:nvSpPr>
          <p:cNvPr id="26" name="Google Shape;26;p5"/>
          <p:cNvSpPr/>
          <p:nvPr/>
        </p:nvSpPr>
        <p:spPr>
          <a:xfrm>
            <a:off x="3465961" y="-2893711"/>
            <a:ext cx="7360800" cy="5096400"/>
          </a:xfrm>
          <a:prstGeom prst="ellipse">
            <a:avLst/>
          </a:prstGeom>
          <a:gradFill>
            <a:gsLst>
              <a:gs pos="0">
                <a:srgbClr val="6FA8DC"/>
              </a:gs>
              <a:gs pos="38000">
                <a:srgbClr val="CFE2F3"/>
              </a:gs>
              <a:gs pos="61000">
                <a:srgbClr val="FFFFFF">
                  <a:alpha val="39215"/>
                </a:srgbClr>
              </a:gs>
              <a:gs pos="100000">
                <a:srgbClr val="FFFFFF">
                  <a:alpha val="39215"/>
                </a:srgbClr>
              </a:gs>
            </a:gsLst>
            <a:path path="circle">
              <a:fillToRect b="50%" l="50%" r="50%" t="50%"/>
            </a:path>
            <a:tileRect/>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27" name="Google Shape;27;p5"/>
          <p:cNvSpPr/>
          <p:nvPr/>
        </p:nvSpPr>
        <p:spPr>
          <a:xfrm>
            <a:off x="-963280" y="1727587"/>
            <a:ext cx="6561600" cy="6561600"/>
          </a:xfrm>
          <a:prstGeom prst="ellipse">
            <a:avLst/>
          </a:prstGeom>
          <a:gradFill>
            <a:gsLst>
              <a:gs pos="0">
                <a:srgbClr val="D4E5F5">
                  <a:alpha val="40392"/>
                </a:srgbClr>
              </a:gs>
              <a:gs pos="100000">
                <a:srgbClr val="FFFFFF">
                  <a:alpha val="0"/>
                </a:srgbClr>
              </a:gs>
            </a:gsLst>
            <a:path path="circle">
              <a:fillToRect b="100%" r="100%"/>
            </a:path>
            <a:tileRect l="-100%" t="-10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C5CAC"/>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28" name="Google Shape;28;p5"/>
          <p:cNvSpPr txBox="1"/>
          <p:nvPr>
            <p:ph type="title"/>
          </p:nvPr>
        </p:nvSpPr>
        <p:spPr>
          <a:xfrm>
            <a:off x="591913" y="212950"/>
            <a:ext cx="7877100" cy="857400"/>
          </a:xfrm>
          <a:prstGeom prst="rect">
            <a:avLst/>
          </a:prstGeom>
          <a:noFill/>
          <a:ln>
            <a:noFill/>
          </a:ln>
        </p:spPr>
        <p:txBody>
          <a:bodyPr anchorCtr="0" anchor="ctr" bIns="19050" lIns="19050" spcFirstLastPara="1" rIns="19050" wrap="square" tIns="19050">
            <a:normAutofit/>
          </a:bodyPr>
          <a:lstStyle>
            <a:lvl1pPr lvl="0" marR="0" rtl="0" algn="ctr">
              <a:lnSpc>
                <a:spcPct val="100000"/>
              </a:lnSpc>
              <a:spcBef>
                <a:spcPts val="0"/>
              </a:spcBef>
              <a:spcAft>
                <a:spcPts val="0"/>
              </a:spcAft>
              <a:buClr>
                <a:schemeClr val="lt2"/>
              </a:buClr>
              <a:buSzPts val="3600"/>
              <a:buNone/>
              <a:defRPr b="1" i="0" sz="3600" u="none" cap="none" strike="noStrike">
                <a:solidFill>
                  <a:schemeClr val="lt2"/>
                </a:solidFill>
              </a:defRPr>
            </a:lvl1pPr>
            <a:lvl2pPr lvl="1" marR="0" rtl="0" algn="ctr">
              <a:lnSpc>
                <a:spcPct val="100000"/>
              </a:lnSpc>
              <a:spcBef>
                <a:spcPts val="0"/>
              </a:spcBef>
              <a:spcAft>
                <a:spcPts val="0"/>
              </a:spcAft>
              <a:buClr>
                <a:schemeClr val="lt2"/>
              </a:buClr>
              <a:buSzPts val="3600"/>
              <a:buNone/>
              <a:defRPr b="1" i="0" sz="3600" u="none" cap="none" strike="noStrike">
                <a:solidFill>
                  <a:schemeClr val="lt2"/>
                </a:solidFill>
              </a:defRPr>
            </a:lvl2pPr>
            <a:lvl3pPr lvl="2" marR="0" rtl="0" algn="ctr">
              <a:lnSpc>
                <a:spcPct val="100000"/>
              </a:lnSpc>
              <a:spcBef>
                <a:spcPts val="0"/>
              </a:spcBef>
              <a:spcAft>
                <a:spcPts val="0"/>
              </a:spcAft>
              <a:buClr>
                <a:schemeClr val="lt2"/>
              </a:buClr>
              <a:buSzPts val="3600"/>
              <a:buNone/>
              <a:defRPr b="1" i="0" sz="3600" u="none" cap="none" strike="noStrike">
                <a:solidFill>
                  <a:schemeClr val="lt2"/>
                </a:solidFill>
              </a:defRPr>
            </a:lvl3pPr>
            <a:lvl4pPr lvl="3" marR="0" rtl="0" algn="ctr">
              <a:lnSpc>
                <a:spcPct val="100000"/>
              </a:lnSpc>
              <a:spcBef>
                <a:spcPts val="0"/>
              </a:spcBef>
              <a:spcAft>
                <a:spcPts val="0"/>
              </a:spcAft>
              <a:buClr>
                <a:schemeClr val="lt2"/>
              </a:buClr>
              <a:buSzPts val="3600"/>
              <a:buNone/>
              <a:defRPr b="1" i="0" sz="3600" u="none" cap="none" strike="noStrike">
                <a:solidFill>
                  <a:schemeClr val="lt2"/>
                </a:solidFill>
              </a:defRPr>
            </a:lvl4pPr>
            <a:lvl5pPr lvl="4" marR="0" rtl="0" algn="ctr">
              <a:lnSpc>
                <a:spcPct val="100000"/>
              </a:lnSpc>
              <a:spcBef>
                <a:spcPts val="0"/>
              </a:spcBef>
              <a:spcAft>
                <a:spcPts val="0"/>
              </a:spcAft>
              <a:buClr>
                <a:schemeClr val="lt2"/>
              </a:buClr>
              <a:buSzPts val="3600"/>
              <a:buNone/>
              <a:defRPr b="1" i="0" sz="3600" u="none" cap="none" strike="noStrike">
                <a:solidFill>
                  <a:schemeClr val="lt2"/>
                </a:solidFill>
              </a:defRPr>
            </a:lvl5pPr>
            <a:lvl6pPr lvl="5" marR="0" rtl="0" algn="ctr">
              <a:lnSpc>
                <a:spcPct val="100000"/>
              </a:lnSpc>
              <a:spcBef>
                <a:spcPts val="0"/>
              </a:spcBef>
              <a:spcAft>
                <a:spcPts val="0"/>
              </a:spcAft>
              <a:buClr>
                <a:schemeClr val="lt2"/>
              </a:buClr>
              <a:buSzPts val="3600"/>
              <a:buNone/>
              <a:defRPr b="1" i="0" sz="3600" u="none" cap="none" strike="noStrike">
                <a:solidFill>
                  <a:schemeClr val="lt2"/>
                </a:solidFill>
              </a:defRPr>
            </a:lvl6pPr>
            <a:lvl7pPr lvl="6" marR="0" rtl="0" algn="ctr">
              <a:lnSpc>
                <a:spcPct val="100000"/>
              </a:lnSpc>
              <a:spcBef>
                <a:spcPts val="0"/>
              </a:spcBef>
              <a:spcAft>
                <a:spcPts val="0"/>
              </a:spcAft>
              <a:buClr>
                <a:schemeClr val="lt2"/>
              </a:buClr>
              <a:buSzPts val="3600"/>
              <a:buNone/>
              <a:defRPr b="1" i="0" sz="3600" u="none" cap="none" strike="noStrike">
                <a:solidFill>
                  <a:schemeClr val="lt2"/>
                </a:solidFill>
              </a:defRPr>
            </a:lvl7pPr>
            <a:lvl8pPr lvl="7" marR="0" rtl="0" algn="ctr">
              <a:lnSpc>
                <a:spcPct val="100000"/>
              </a:lnSpc>
              <a:spcBef>
                <a:spcPts val="0"/>
              </a:spcBef>
              <a:spcAft>
                <a:spcPts val="0"/>
              </a:spcAft>
              <a:buClr>
                <a:schemeClr val="lt2"/>
              </a:buClr>
              <a:buSzPts val="3600"/>
              <a:buNone/>
              <a:defRPr b="1" i="0" sz="3600" u="none" cap="none" strike="noStrike">
                <a:solidFill>
                  <a:schemeClr val="lt2"/>
                </a:solidFill>
              </a:defRPr>
            </a:lvl8pPr>
            <a:lvl9pPr lvl="8" marR="0" rtl="0" algn="ctr">
              <a:lnSpc>
                <a:spcPct val="100000"/>
              </a:lnSpc>
              <a:spcBef>
                <a:spcPts val="0"/>
              </a:spcBef>
              <a:spcAft>
                <a:spcPts val="0"/>
              </a:spcAft>
              <a:buClr>
                <a:schemeClr val="lt2"/>
              </a:buClr>
              <a:buSzPts val="3600"/>
              <a:buNone/>
              <a:defRPr b="1" i="0" sz="3600" u="none" cap="none" strike="noStrike">
                <a:solidFill>
                  <a:schemeClr val="lt2"/>
                </a:solidFill>
              </a:defRPr>
            </a:lvl9pPr>
          </a:lstStyle>
          <a:p/>
        </p:txBody>
      </p:sp>
      <p:sp>
        <p:nvSpPr>
          <p:cNvPr id="29" name="Google Shape;29;p5"/>
          <p:cNvSpPr txBox="1"/>
          <p:nvPr>
            <p:ph idx="1" type="subTitle"/>
          </p:nvPr>
        </p:nvSpPr>
        <p:spPr>
          <a:xfrm>
            <a:off x="826400" y="796575"/>
            <a:ext cx="6860700" cy="686700"/>
          </a:xfrm>
          <a:prstGeom prst="rect">
            <a:avLst/>
          </a:prstGeom>
        </p:spPr>
        <p:txBody>
          <a:bodyPr anchorCtr="0" anchor="ctr" bIns="19050" lIns="19050" spcFirstLastPara="1" rIns="19050" wrap="square" tIns="19050">
            <a:normAutofit/>
          </a:bodyPr>
          <a:lstStyle>
            <a:lvl1pPr lvl="0" rtl="0" algn="ctr">
              <a:spcBef>
                <a:spcPts val="2200"/>
              </a:spcBef>
              <a:spcAft>
                <a:spcPts val="0"/>
              </a:spcAft>
              <a:buClr>
                <a:schemeClr val="dk2"/>
              </a:buClr>
              <a:buSzPts val="1900"/>
              <a:buNone/>
              <a:defRPr sz="1400">
                <a:solidFill>
                  <a:schemeClr val="dk2"/>
                </a:solidFill>
              </a:defRPr>
            </a:lvl1pPr>
            <a:lvl2pPr lvl="1" rtl="0" algn="ctr">
              <a:spcBef>
                <a:spcPts val="2200"/>
              </a:spcBef>
              <a:spcAft>
                <a:spcPts val="0"/>
              </a:spcAft>
              <a:buClr>
                <a:schemeClr val="dk2"/>
              </a:buClr>
              <a:buSzPts val="1900"/>
              <a:buNone/>
              <a:defRPr sz="1400">
                <a:solidFill>
                  <a:schemeClr val="dk2"/>
                </a:solidFill>
              </a:defRPr>
            </a:lvl2pPr>
            <a:lvl3pPr lvl="2" rtl="0" algn="ctr">
              <a:spcBef>
                <a:spcPts val="2200"/>
              </a:spcBef>
              <a:spcAft>
                <a:spcPts val="0"/>
              </a:spcAft>
              <a:buClr>
                <a:schemeClr val="dk2"/>
              </a:buClr>
              <a:buSzPts val="1900"/>
              <a:buNone/>
              <a:defRPr sz="1400">
                <a:solidFill>
                  <a:schemeClr val="dk2"/>
                </a:solidFill>
              </a:defRPr>
            </a:lvl3pPr>
            <a:lvl4pPr lvl="3" rtl="0" algn="ctr">
              <a:spcBef>
                <a:spcPts val="2200"/>
              </a:spcBef>
              <a:spcAft>
                <a:spcPts val="0"/>
              </a:spcAft>
              <a:buClr>
                <a:schemeClr val="dk2"/>
              </a:buClr>
              <a:buSzPts val="1900"/>
              <a:buNone/>
              <a:defRPr sz="1400">
                <a:solidFill>
                  <a:schemeClr val="dk2"/>
                </a:solidFill>
              </a:defRPr>
            </a:lvl4pPr>
            <a:lvl5pPr lvl="4" rtl="0" algn="ctr">
              <a:spcBef>
                <a:spcPts val="2200"/>
              </a:spcBef>
              <a:spcAft>
                <a:spcPts val="0"/>
              </a:spcAft>
              <a:buClr>
                <a:schemeClr val="dk2"/>
              </a:buClr>
              <a:buSzPts val="1900"/>
              <a:buNone/>
              <a:defRPr sz="1400">
                <a:solidFill>
                  <a:schemeClr val="dk2"/>
                </a:solidFill>
              </a:defRPr>
            </a:lvl5pPr>
            <a:lvl6pPr lvl="5" rtl="0" algn="ctr">
              <a:spcBef>
                <a:spcPts val="2200"/>
              </a:spcBef>
              <a:spcAft>
                <a:spcPts val="0"/>
              </a:spcAft>
              <a:buClr>
                <a:schemeClr val="dk2"/>
              </a:buClr>
              <a:buSzPts val="1900"/>
              <a:buNone/>
              <a:defRPr sz="1400">
                <a:solidFill>
                  <a:schemeClr val="dk2"/>
                </a:solidFill>
              </a:defRPr>
            </a:lvl6pPr>
            <a:lvl7pPr lvl="6" rtl="0" algn="ctr">
              <a:spcBef>
                <a:spcPts val="2200"/>
              </a:spcBef>
              <a:spcAft>
                <a:spcPts val="0"/>
              </a:spcAft>
              <a:buClr>
                <a:schemeClr val="dk2"/>
              </a:buClr>
              <a:buSzPts val="1900"/>
              <a:buNone/>
              <a:defRPr sz="1400">
                <a:solidFill>
                  <a:schemeClr val="dk2"/>
                </a:solidFill>
              </a:defRPr>
            </a:lvl7pPr>
            <a:lvl8pPr lvl="7" rtl="0" algn="ctr">
              <a:spcBef>
                <a:spcPts val="2200"/>
              </a:spcBef>
              <a:spcAft>
                <a:spcPts val="0"/>
              </a:spcAft>
              <a:buClr>
                <a:schemeClr val="dk2"/>
              </a:buClr>
              <a:buSzPts val="1900"/>
              <a:buNone/>
              <a:defRPr sz="1400">
                <a:solidFill>
                  <a:schemeClr val="dk2"/>
                </a:solidFill>
              </a:defRPr>
            </a:lvl8pPr>
            <a:lvl9pPr lvl="8" rtl="0" algn="ctr">
              <a:spcBef>
                <a:spcPts val="2200"/>
              </a:spcBef>
              <a:spcAft>
                <a:spcPts val="0"/>
              </a:spcAft>
              <a:buClr>
                <a:schemeClr val="dk2"/>
              </a:buClr>
              <a:buSzPts val="1900"/>
              <a:buNone/>
              <a:defRPr sz="1400">
                <a:solidFill>
                  <a:schemeClr val="dk2"/>
                </a:solidFill>
              </a:defRPr>
            </a:lvl9pPr>
          </a:lstStyle>
          <a:p/>
        </p:txBody>
      </p:sp>
      <p:sp>
        <p:nvSpPr>
          <p:cNvPr id="30" name="Google Shape;30;p5"/>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04">
  <p:cSld name="Colour 03">
    <p:spTree>
      <p:nvGrpSpPr>
        <p:cNvPr id="31" name="Shape 31"/>
        <p:cNvGrpSpPr/>
        <p:nvPr/>
      </p:nvGrpSpPr>
      <p:grpSpPr>
        <a:xfrm>
          <a:off x="0" y="0"/>
          <a:ext cx="0" cy="0"/>
          <a:chOff x="0" y="0"/>
          <a:chExt cx="0" cy="0"/>
        </a:xfrm>
      </p:grpSpPr>
      <p:sp>
        <p:nvSpPr>
          <p:cNvPr id="32" name="Google Shape;32;p6"/>
          <p:cNvSpPr/>
          <p:nvPr/>
        </p:nvSpPr>
        <p:spPr>
          <a:xfrm>
            <a:off x="-2415876" y="-2553764"/>
            <a:ext cx="7360800" cy="5096400"/>
          </a:xfrm>
          <a:prstGeom prst="ellipse">
            <a:avLst/>
          </a:prstGeom>
          <a:gradFill>
            <a:gsLst>
              <a:gs pos="0">
                <a:srgbClr val="6FA8DC"/>
              </a:gs>
              <a:gs pos="38000">
                <a:srgbClr val="CFE2F3"/>
              </a:gs>
              <a:gs pos="61000">
                <a:srgbClr val="FFFFFF">
                  <a:alpha val="39215"/>
                </a:srgbClr>
              </a:gs>
              <a:gs pos="100000">
                <a:srgbClr val="FFFFFF">
                  <a:alpha val="39215"/>
                </a:srgbClr>
              </a:gs>
            </a:gsLst>
            <a:path path="circle">
              <a:fillToRect b="50%" l="50%" r="50%" t="50%"/>
            </a:path>
            <a:tileRect/>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33" name="Google Shape;33;p6"/>
          <p:cNvSpPr/>
          <p:nvPr/>
        </p:nvSpPr>
        <p:spPr>
          <a:xfrm>
            <a:off x="5916242" y="-483935"/>
            <a:ext cx="6561600" cy="6561600"/>
          </a:xfrm>
          <a:prstGeom prst="ellipse">
            <a:avLst/>
          </a:prstGeom>
          <a:gradFill>
            <a:gsLst>
              <a:gs pos="0">
                <a:srgbClr val="D4E5F5">
                  <a:alpha val="40392"/>
                </a:srgbClr>
              </a:gs>
              <a:gs pos="100000">
                <a:srgbClr val="FFFFFF">
                  <a:alpha val="0"/>
                </a:srgbClr>
              </a:gs>
            </a:gsLst>
            <a:path path="circle">
              <a:fillToRect b="100%" r="100%"/>
            </a:path>
            <a:tileRect l="-100%" t="-10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C5CAC"/>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34" name="Google Shape;34;p6"/>
          <p:cNvSpPr txBox="1"/>
          <p:nvPr>
            <p:ph type="title"/>
          </p:nvPr>
        </p:nvSpPr>
        <p:spPr>
          <a:xfrm>
            <a:off x="591913" y="212950"/>
            <a:ext cx="7877100" cy="857400"/>
          </a:xfrm>
          <a:prstGeom prst="rect">
            <a:avLst/>
          </a:prstGeom>
          <a:noFill/>
          <a:ln>
            <a:noFill/>
          </a:ln>
        </p:spPr>
        <p:txBody>
          <a:bodyPr anchorCtr="0" anchor="ctr" bIns="19050" lIns="19050" spcFirstLastPara="1" rIns="19050" wrap="square" tIns="19050">
            <a:normAutofit/>
          </a:bodyPr>
          <a:lstStyle>
            <a:lvl1pPr lvl="0" marR="0" rtl="0" algn="ctr">
              <a:lnSpc>
                <a:spcPct val="100000"/>
              </a:lnSpc>
              <a:spcBef>
                <a:spcPts val="0"/>
              </a:spcBef>
              <a:spcAft>
                <a:spcPts val="0"/>
              </a:spcAft>
              <a:buClr>
                <a:schemeClr val="lt2"/>
              </a:buClr>
              <a:buSzPts val="3600"/>
              <a:buNone/>
              <a:defRPr b="1" i="0" sz="3600" u="none" cap="none" strike="noStrike">
                <a:solidFill>
                  <a:schemeClr val="lt2"/>
                </a:solidFill>
              </a:defRPr>
            </a:lvl1pPr>
            <a:lvl2pPr lvl="1" marR="0" rtl="0" algn="ctr">
              <a:lnSpc>
                <a:spcPct val="100000"/>
              </a:lnSpc>
              <a:spcBef>
                <a:spcPts val="0"/>
              </a:spcBef>
              <a:spcAft>
                <a:spcPts val="0"/>
              </a:spcAft>
              <a:buClr>
                <a:schemeClr val="lt2"/>
              </a:buClr>
              <a:buSzPts val="3600"/>
              <a:buNone/>
              <a:defRPr b="1" i="0" sz="3600" u="none" cap="none" strike="noStrike">
                <a:solidFill>
                  <a:schemeClr val="lt2"/>
                </a:solidFill>
              </a:defRPr>
            </a:lvl2pPr>
            <a:lvl3pPr lvl="2" marR="0" rtl="0" algn="ctr">
              <a:lnSpc>
                <a:spcPct val="100000"/>
              </a:lnSpc>
              <a:spcBef>
                <a:spcPts val="0"/>
              </a:spcBef>
              <a:spcAft>
                <a:spcPts val="0"/>
              </a:spcAft>
              <a:buClr>
                <a:schemeClr val="lt2"/>
              </a:buClr>
              <a:buSzPts val="3600"/>
              <a:buNone/>
              <a:defRPr b="1" i="0" sz="3600" u="none" cap="none" strike="noStrike">
                <a:solidFill>
                  <a:schemeClr val="lt2"/>
                </a:solidFill>
              </a:defRPr>
            </a:lvl3pPr>
            <a:lvl4pPr lvl="3" marR="0" rtl="0" algn="ctr">
              <a:lnSpc>
                <a:spcPct val="100000"/>
              </a:lnSpc>
              <a:spcBef>
                <a:spcPts val="0"/>
              </a:spcBef>
              <a:spcAft>
                <a:spcPts val="0"/>
              </a:spcAft>
              <a:buClr>
                <a:schemeClr val="lt2"/>
              </a:buClr>
              <a:buSzPts val="3600"/>
              <a:buNone/>
              <a:defRPr b="1" i="0" sz="3600" u="none" cap="none" strike="noStrike">
                <a:solidFill>
                  <a:schemeClr val="lt2"/>
                </a:solidFill>
              </a:defRPr>
            </a:lvl4pPr>
            <a:lvl5pPr lvl="4" marR="0" rtl="0" algn="ctr">
              <a:lnSpc>
                <a:spcPct val="100000"/>
              </a:lnSpc>
              <a:spcBef>
                <a:spcPts val="0"/>
              </a:spcBef>
              <a:spcAft>
                <a:spcPts val="0"/>
              </a:spcAft>
              <a:buClr>
                <a:schemeClr val="lt2"/>
              </a:buClr>
              <a:buSzPts val="3600"/>
              <a:buNone/>
              <a:defRPr b="1" i="0" sz="3600" u="none" cap="none" strike="noStrike">
                <a:solidFill>
                  <a:schemeClr val="lt2"/>
                </a:solidFill>
              </a:defRPr>
            </a:lvl5pPr>
            <a:lvl6pPr lvl="5" marR="0" rtl="0" algn="ctr">
              <a:lnSpc>
                <a:spcPct val="100000"/>
              </a:lnSpc>
              <a:spcBef>
                <a:spcPts val="0"/>
              </a:spcBef>
              <a:spcAft>
                <a:spcPts val="0"/>
              </a:spcAft>
              <a:buClr>
                <a:schemeClr val="lt2"/>
              </a:buClr>
              <a:buSzPts val="3600"/>
              <a:buNone/>
              <a:defRPr b="1" i="0" sz="3600" u="none" cap="none" strike="noStrike">
                <a:solidFill>
                  <a:schemeClr val="lt2"/>
                </a:solidFill>
              </a:defRPr>
            </a:lvl6pPr>
            <a:lvl7pPr lvl="6" marR="0" rtl="0" algn="ctr">
              <a:lnSpc>
                <a:spcPct val="100000"/>
              </a:lnSpc>
              <a:spcBef>
                <a:spcPts val="0"/>
              </a:spcBef>
              <a:spcAft>
                <a:spcPts val="0"/>
              </a:spcAft>
              <a:buClr>
                <a:schemeClr val="lt2"/>
              </a:buClr>
              <a:buSzPts val="3600"/>
              <a:buNone/>
              <a:defRPr b="1" i="0" sz="3600" u="none" cap="none" strike="noStrike">
                <a:solidFill>
                  <a:schemeClr val="lt2"/>
                </a:solidFill>
              </a:defRPr>
            </a:lvl7pPr>
            <a:lvl8pPr lvl="7" marR="0" rtl="0" algn="ctr">
              <a:lnSpc>
                <a:spcPct val="100000"/>
              </a:lnSpc>
              <a:spcBef>
                <a:spcPts val="0"/>
              </a:spcBef>
              <a:spcAft>
                <a:spcPts val="0"/>
              </a:spcAft>
              <a:buClr>
                <a:schemeClr val="lt2"/>
              </a:buClr>
              <a:buSzPts val="3600"/>
              <a:buNone/>
              <a:defRPr b="1" i="0" sz="3600" u="none" cap="none" strike="noStrike">
                <a:solidFill>
                  <a:schemeClr val="lt2"/>
                </a:solidFill>
              </a:defRPr>
            </a:lvl8pPr>
            <a:lvl9pPr lvl="8" marR="0" rtl="0" algn="ctr">
              <a:lnSpc>
                <a:spcPct val="100000"/>
              </a:lnSpc>
              <a:spcBef>
                <a:spcPts val="0"/>
              </a:spcBef>
              <a:spcAft>
                <a:spcPts val="0"/>
              </a:spcAft>
              <a:buClr>
                <a:schemeClr val="lt2"/>
              </a:buClr>
              <a:buSzPts val="3600"/>
              <a:buNone/>
              <a:defRPr b="1" i="0" sz="3600" u="none" cap="none" strike="noStrike">
                <a:solidFill>
                  <a:schemeClr val="lt2"/>
                </a:solidFill>
              </a:defRPr>
            </a:lvl9pPr>
          </a:lstStyle>
          <a:p/>
        </p:txBody>
      </p:sp>
      <p:sp>
        <p:nvSpPr>
          <p:cNvPr id="35" name="Google Shape;35;p6"/>
          <p:cNvSpPr txBox="1"/>
          <p:nvPr>
            <p:ph idx="1" type="subTitle"/>
          </p:nvPr>
        </p:nvSpPr>
        <p:spPr>
          <a:xfrm>
            <a:off x="826400" y="796575"/>
            <a:ext cx="6860700" cy="686700"/>
          </a:xfrm>
          <a:prstGeom prst="rect">
            <a:avLst/>
          </a:prstGeom>
        </p:spPr>
        <p:txBody>
          <a:bodyPr anchorCtr="0" anchor="ctr" bIns="19050" lIns="19050" spcFirstLastPara="1" rIns="19050" wrap="square" tIns="19050">
            <a:normAutofit/>
          </a:bodyPr>
          <a:lstStyle>
            <a:lvl1pPr lvl="0" rtl="0" algn="ctr">
              <a:spcBef>
                <a:spcPts val="2200"/>
              </a:spcBef>
              <a:spcAft>
                <a:spcPts val="0"/>
              </a:spcAft>
              <a:buClr>
                <a:schemeClr val="dk2"/>
              </a:buClr>
              <a:buSzPts val="1900"/>
              <a:buNone/>
              <a:defRPr sz="1400">
                <a:solidFill>
                  <a:schemeClr val="dk2"/>
                </a:solidFill>
              </a:defRPr>
            </a:lvl1pPr>
            <a:lvl2pPr lvl="1" rtl="0" algn="ctr">
              <a:spcBef>
                <a:spcPts val="2200"/>
              </a:spcBef>
              <a:spcAft>
                <a:spcPts val="0"/>
              </a:spcAft>
              <a:buClr>
                <a:schemeClr val="dk2"/>
              </a:buClr>
              <a:buSzPts val="1900"/>
              <a:buNone/>
              <a:defRPr sz="1400">
                <a:solidFill>
                  <a:schemeClr val="dk2"/>
                </a:solidFill>
              </a:defRPr>
            </a:lvl2pPr>
            <a:lvl3pPr lvl="2" rtl="0" algn="ctr">
              <a:spcBef>
                <a:spcPts val="2200"/>
              </a:spcBef>
              <a:spcAft>
                <a:spcPts val="0"/>
              </a:spcAft>
              <a:buClr>
                <a:schemeClr val="dk2"/>
              </a:buClr>
              <a:buSzPts val="1900"/>
              <a:buNone/>
              <a:defRPr sz="1400">
                <a:solidFill>
                  <a:schemeClr val="dk2"/>
                </a:solidFill>
              </a:defRPr>
            </a:lvl3pPr>
            <a:lvl4pPr lvl="3" rtl="0" algn="ctr">
              <a:spcBef>
                <a:spcPts val="2200"/>
              </a:spcBef>
              <a:spcAft>
                <a:spcPts val="0"/>
              </a:spcAft>
              <a:buClr>
                <a:schemeClr val="dk2"/>
              </a:buClr>
              <a:buSzPts val="1900"/>
              <a:buNone/>
              <a:defRPr sz="1400">
                <a:solidFill>
                  <a:schemeClr val="dk2"/>
                </a:solidFill>
              </a:defRPr>
            </a:lvl4pPr>
            <a:lvl5pPr lvl="4" rtl="0" algn="ctr">
              <a:spcBef>
                <a:spcPts val="2200"/>
              </a:spcBef>
              <a:spcAft>
                <a:spcPts val="0"/>
              </a:spcAft>
              <a:buClr>
                <a:schemeClr val="dk2"/>
              </a:buClr>
              <a:buSzPts val="1900"/>
              <a:buNone/>
              <a:defRPr sz="1400">
                <a:solidFill>
                  <a:schemeClr val="dk2"/>
                </a:solidFill>
              </a:defRPr>
            </a:lvl5pPr>
            <a:lvl6pPr lvl="5" rtl="0" algn="ctr">
              <a:spcBef>
                <a:spcPts val="2200"/>
              </a:spcBef>
              <a:spcAft>
                <a:spcPts val="0"/>
              </a:spcAft>
              <a:buClr>
                <a:schemeClr val="dk2"/>
              </a:buClr>
              <a:buSzPts val="1900"/>
              <a:buNone/>
              <a:defRPr sz="1400">
                <a:solidFill>
                  <a:schemeClr val="dk2"/>
                </a:solidFill>
              </a:defRPr>
            </a:lvl6pPr>
            <a:lvl7pPr lvl="6" rtl="0" algn="ctr">
              <a:spcBef>
                <a:spcPts val="2200"/>
              </a:spcBef>
              <a:spcAft>
                <a:spcPts val="0"/>
              </a:spcAft>
              <a:buClr>
                <a:schemeClr val="dk2"/>
              </a:buClr>
              <a:buSzPts val="1900"/>
              <a:buNone/>
              <a:defRPr sz="1400">
                <a:solidFill>
                  <a:schemeClr val="dk2"/>
                </a:solidFill>
              </a:defRPr>
            </a:lvl7pPr>
            <a:lvl8pPr lvl="7" rtl="0" algn="ctr">
              <a:spcBef>
                <a:spcPts val="2200"/>
              </a:spcBef>
              <a:spcAft>
                <a:spcPts val="0"/>
              </a:spcAft>
              <a:buClr>
                <a:schemeClr val="dk2"/>
              </a:buClr>
              <a:buSzPts val="1900"/>
              <a:buNone/>
              <a:defRPr sz="1400">
                <a:solidFill>
                  <a:schemeClr val="dk2"/>
                </a:solidFill>
              </a:defRPr>
            </a:lvl8pPr>
            <a:lvl9pPr lvl="8" rtl="0" algn="ctr">
              <a:spcBef>
                <a:spcPts val="2200"/>
              </a:spcBef>
              <a:spcAft>
                <a:spcPts val="0"/>
              </a:spcAft>
              <a:buClr>
                <a:schemeClr val="dk2"/>
              </a:buClr>
              <a:buSzPts val="1900"/>
              <a:buNone/>
              <a:defRPr sz="1400">
                <a:solidFill>
                  <a:schemeClr val="dk2"/>
                </a:solidFill>
              </a:defRPr>
            </a:lvl9pPr>
          </a:lstStyle>
          <a:p/>
        </p:txBody>
      </p:sp>
      <p:sp>
        <p:nvSpPr>
          <p:cNvPr id="36" name="Google Shape;36;p6"/>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05">
  <p:cSld name="Colour 04">
    <p:spTree>
      <p:nvGrpSpPr>
        <p:cNvPr id="37" name="Shape 37"/>
        <p:cNvGrpSpPr/>
        <p:nvPr/>
      </p:nvGrpSpPr>
      <p:grpSpPr>
        <a:xfrm>
          <a:off x="0" y="0"/>
          <a:ext cx="0" cy="0"/>
          <a:chOff x="0" y="0"/>
          <a:chExt cx="0" cy="0"/>
        </a:xfrm>
      </p:grpSpPr>
      <p:sp>
        <p:nvSpPr>
          <p:cNvPr id="38" name="Google Shape;38;p7"/>
          <p:cNvSpPr/>
          <p:nvPr/>
        </p:nvSpPr>
        <p:spPr>
          <a:xfrm>
            <a:off x="1026792" y="3114399"/>
            <a:ext cx="7360800" cy="5096400"/>
          </a:xfrm>
          <a:prstGeom prst="ellipse">
            <a:avLst/>
          </a:prstGeom>
          <a:gradFill>
            <a:gsLst>
              <a:gs pos="0">
                <a:srgbClr val="6FA8DC"/>
              </a:gs>
              <a:gs pos="38000">
                <a:srgbClr val="CFE2F3"/>
              </a:gs>
              <a:gs pos="61000">
                <a:srgbClr val="FFFFFF">
                  <a:alpha val="39215"/>
                </a:srgbClr>
              </a:gs>
              <a:gs pos="100000">
                <a:srgbClr val="FFFFFF">
                  <a:alpha val="39215"/>
                </a:srgbClr>
              </a:gs>
            </a:gsLst>
            <a:path path="circle">
              <a:fillToRect b="50%" l="50%" r="50%" t="50%"/>
            </a:path>
            <a:tileRect/>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39" name="Google Shape;39;p7"/>
          <p:cNvSpPr/>
          <p:nvPr/>
        </p:nvSpPr>
        <p:spPr>
          <a:xfrm>
            <a:off x="7603875" y="-928775"/>
            <a:ext cx="2323200" cy="2323200"/>
          </a:xfrm>
          <a:prstGeom prst="ellipse">
            <a:avLst/>
          </a:prstGeom>
          <a:gradFill>
            <a:gsLst>
              <a:gs pos="0">
                <a:srgbClr val="D4E5F5">
                  <a:alpha val="40392"/>
                </a:srgbClr>
              </a:gs>
              <a:gs pos="100000">
                <a:srgbClr val="FFFFFF">
                  <a:alpha val="0"/>
                </a:srgbClr>
              </a:gs>
            </a:gsLst>
            <a:path path="circle">
              <a:fillToRect b="100%" r="100%"/>
            </a:path>
            <a:tileRect l="-100%" t="-10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C5CAC"/>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40" name="Google Shape;40;p7"/>
          <p:cNvSpPr txBox="1"/>
          <p:nvPr>
            <p:ph type="title"/>
          </p:nvPr>
        </p:nvSpPr>
        <p:spPr>
          <a:xfrm>
            <a:off x="591913" y="212950"/>
            <a:ext cx="7877100" cy="857400"/>
          </a:xfrm>
          <a:prstGeom prst="rect">
            <a:avLst/>
          </a:prstGeom>
          <a:noFill/>
          <a:ln>
            <a:noFill/>
          </a:ln>
        </p:spPr>
        <p:txBody>
          <a:bodyPr anchorCtr="0" anchor="ctr" bIns="19050" lIns="19050" spcFirstLastPara="1" rIns="19050" wrap="square" tIns="19050">
            <a:normAutofit/>
          </a:bodyPr>
          <a:lstStyle>
            <a:lvl1pPr lvl="0" marR="0" rtl="0" algn="ctr">
              <a:lnSpc>
                <a:spcPct val="100000"/>
              </a:lnSpc>
              <a:spcBef>
                <a:spcPts val="0"/>
              </a:spcBef>
              <a:spcAft>
                <a:spcPts val="0"/>
              </a:spcAft>
              <a:buClr>
                <a:schemeClr val="lt2"/>
              </a:buClr>
              <a:buSzPts val="3600"/>
              <a:buNone/>
              <a:defRPr b="1" i="0" sz="3600" u="none" cap="none" strike="noStrike">
                <a:solidFill>
                  <a:schemeClr val="lt2"/>
                </a:solidFill>
              </a:defRPr>
            </a:lvl1pPr>
            <a:lvl2pPr lvl="1" marR="0" rtl="0" algn="ctr">
              <a:lnSpc>
                <a:spcPct val="100000"/>
              </a:lnSpc>
              <a:spcBef>
                <a:spcPts val="0"/>
              </a:spcBef>
              <a:spcAft>
                <a:spcPts val="0"/>
              </a:spcAft>
              <a:buClr>
                <a:schemeClr val="lt2"/>
              </a:buClr>
              <a:buSzPts val="3600"/>
              <a:buNone/>
              <a:defRPr b="1" i="0" sz="3600" u="none" cap="none" strike="noStrike">
                <a:solidFill>
                  <a:schemeClr val="lt2"/>
                </a:solidFill>
              </a:defRPr>
            </a:lvl2pPr>
            <a:lvl3pPr lvl="2" marR="0" rtl="0" algn="ctr">
              <a:lnSpc>
                <a:spcPct val="100000"/>
              </a:lnSpc>
              <a:spcBef>
                <a:spcPts val="0"/>
              </a:spcBef>
              <a:spcAft>
                <a:spcPts val="0"/>
              </a:spcAft>
              <a:buClr>
                <a:schemeClr val="lt2"/>
              </a:buClr>
              <a:buSzPts val="3600"/>
              <a:buNone/>
              <a:defRPr b="1" i="0" sz="3600" u="none" cap="none" strike="noStrike">
                <a:solidFill>
                  <a:schemeClr val="lt2"/>
                </a:solidFill>
              </a:defRPr>
            </a:lvl3pPr>
            <a:lvl4pPr lvl="3" marR="0" rtl="0" algn="ctr">
              <a:lnSpc>
                <a:spcPct val="100000"/>
              </a:lnSpc>
              <a:spcBef>
                <a:spcPts val="0"/>
              </a:spcBef>
              <a:spcAft>
                <a:spcPts val="0"/>
              </a:spcAft>
              <a:buClr>
                <a:schemeClr val="lt2"/>
              </a:buClr>
              <a:buSzPts val="3600"/>
              <a:buNone/>
              <a:defRPr b="1" i="0" sz="3600" u="none" cap="none" strike="noStrike">
                <a:solidFill>
                  <a:schemeClr val="lt2"/>
                </a:solidFill>
              </a:defRPr>
            </a:lvl4pPr>
            <a:lvl5pPr lvl="4" marR="0" rtl="0" algn="ctr">
              <a:lnSpc>
                <a:spcPct val="100000"/>
              </a:lnSpc>
              <a:spcBef>
                <a:spcPts val="0"/>
              </a:spcBef>
              <a:spcAft>
                <a:spcPts val="0"/>
              </a:spcAft>
              <a:buClr>
                <a:schemeClr val="lt2"/>
              </a:buClr>
              <a:buSzPts val="3600"/>
              <a:buNone/>
              <a:defRPr b="1" i="0" sz="3600" u="none" cap="none" strike="noStrike">
                <a:solidFill>
                  <a:schemeClr val="lt2"/>
                </a:solidFill>
              </a:defRPr>
            </a:lvl5pPr>
            <a:lvl6pPr lvl="5" marR="0" rtl="0" algn="ctr">
              <a:lnSpc>
                <a:spcPct val="100000"/>
              </a:lnSpc>
              <a:spcBef>
                <a:spcPts val="0"/>
              </a:spcBef>
              <a:spcAft>
                <a:spcPts val="0"/>
              </a:spcAft>
              <a:buClr>
                <a:schemeClr val="lt2"/>
              </a:buClr>
              <a:buSzPts val="3600"/>
              <a:buNone/>
              <a:defRPr b="1" i="0" sz="3600" u="none" cap="none" strike="noStrike">
                <a:solidFill>
                  <a:schemeClr val="lt2"/>
                </a:solidFill>
              </a:defRPr>
            </a:lvl6pPr>
            <a:lvl7pPr lvl="6" marR="0" rtl="0" algn="ctr">
              <a:lnSpc>
                <a:spcPct val="100000"/>
              </a:lnSpc>
              <a:spcBef>
                <a:spcPts val="0"/>
              </a:spcBef>
              <a:spcAft>
                <a:spcPts val="0"/>
              </a:spcAft>
              <a:buClr>
                <a:schemeClr val="lt2"/>
              </a:buClr>
              <a:buSzPts val="3600"/>
              <a:buNone/>
              <a:defRPr b="1" i="0" sz="3600" u="none" cap="none" strike="noStrike">
                <a:solidFill>
                  <a:schemeClr val="lt2"/>
                </a:solidFill>
              </a:defRPr>
            </a:lvl7pPr>
            <a:lvl8pPr lvl="7" marR="0" rtl="0" algn="ctr">
              <a:lnSpc>
                <a:spcPct val="100000"/>
              </a:lnSpc>
              <a:spcBef>
                <a:spcPts val="0"/>
              </a:spcBef>
              <a:spcAft>
                <a:spcPts val="0"/>
              </a:spcAft>
              <a:buClr>
                <a:schemeClr val="lt2"/>
              </a:buClr>
              <a:buSzPts val="3600"/>
              <a:buNone/>
              <a:defRPr b="1" i="0" sz="3600" u="none" cap="none" strike="noStrike">
                <a:solidFill>
                  <a:schemeClr val="lt2"/>
                </a:solidFill>
              </a:defRPr>
            </a:lvl8pPr>
            <a:lvl9pPr lvl="8" marR="0" rtl="0" algn="ctr">
              <a:lnSpc>
                <a:spcPct val="100000"/>
              </a:lnSpc>
              <a:spcBef>
                <a:spcPts val="0"/>
              </a:spcBef>
              <a:spcAft>
                <a:spcPts val="0"/>
              </a:spcAft>
              <a:buClr>
                <a:schemeClr val="lt2"/>
              </a:buClr>
              <a:buSzPts val="3600"/>
              <a:buNone/>
              <a:defRPr b="1" i="0" sz="3600" u="none" cap="none" strike="noStrike">
                <a:solidFill>
                  <a:schemeClr val="lt2"/>
                </a:solidFill>
              </a:defRPr>
            </a:lvl9pPr>
          </a:lstStyle>
          <a:p/>
        </p:txBody>
      </p:sp>
      <p:sp>
        <p:nvSpPr>
          <p:cNvPr id="41" name="Google Shape;41;p7"/>
          <p:cNvSpPr txBox="1"/>
          <p:nvPr>
            <p:ph idx="1" type="subTitle"/>
          </p:nvPr>
        </p:nvSpPr>
        <p:spPr>
          <a:xfrm>
            <a:off x="826400" y="796575"/>
            <a:ext cx="6860700" cy="686700"/>
          </a:xfrm>
          <a:prstGeom prst="rect">
            <a:avLst/>
          </a:prstGeom>
        </p:spPr>
        <p:txBody>
          <a:bodyPr anchorCtr="0" anchor="ctr" bIns="19050" lIns="19050" spcFirstLastPara="1" rIns="19050" wrap="square" tIns="19050">
            <a:normAutofit/>
          </a:bodyPr>
          <a:lstStyle>
            <a:lvl1pPr lvl="0" rtl="0" algn="ctr">
              <a:spcBef>
                <a:spcPts val="2200"/>
              </a:spcBef>
              <a:spcAft>
                <a:spcPts val="0"/>
              </a:spcAft>
              <a:buClr>
                <a:schemeClr val="dk2"/>
              </a:buClr>
              <a:buSzPts val="1900"/>
              <a:buNone/>
              <a:defRPr sz="1400">
                <a:solidFill>
                  <a:schemeClr val="dk2"/>
                </a:solidFill>
              </a:defRPr>
            </a:lvl1pPr>
            <a:lvl2pPr lvl="1" rtl="0" algn="ctr">
              <a:spcBef>
                <a:spcPts val="2200"/>
              </a:spcBef>
              <a:spcAft>
                <a:spcPts val="0"/>
              </a:spcAft>
              <a:buClr>
                <a:schemeClr val="dk2"/>
              </a:buClr>
              <a:buSzPts val="1900"/>
              <a:buNone/>
              <a:defRPr sz="1400">
                <a:solidFill>
                  <a:schemeClr val="dk2"/>
                </a:solidFill>
              </a:defRPr>
            </a:lvl2pPr>
            <a:lvl3pPr lvl="2" rtl="0" algn="ctr">
              <a:spcBef>
                <a:spcPts val="2200"/>
              </a:spcBef>
              <a:spcAft>
                <a:spcPts val="0"/>
              </a:spcAft>
              <a:buClr>
                <a:schemeClr val="dk2"/>
              </a:buClr>
              <a:buSzPts val="1900"/>
              <a:buNone/>
              <a:defRPr sz="1400">
                <a:solidFill>
                  <a:schemeClr val="dk2"/>
                </a:solidFill>
              </a:defRPr>
            </a:lvl3pPr>
            <a:lvl4pPr lvl="3" rtl="0" algn="ctr">
              <a:spcBef>
                <a:spcPts val="2200"/>
              </a:spcBef>
              <a:spcAft>
                <a:spcPts val="0"/>
              </a:spcAft>
              <a:buClr>
                <a:schemeClr val="dk2"/>
              </a:buClr>
              <a:buSzPts val="1900"/>
              <a:buNone/>
              <a:defRPr sz="1400">
                <a:solidFill>
                  <a:schemeClr val="dk2"/>
                </a:solidFill>
              </a:defRPr>
            </a:lvl4pPr>
            <a:lvl5pPr lvl="4" rtl="0" algn="ctr">
              <a:spcBef>
                <a:spcPts val="2200"/>
              </a:spcBef>
              <a:spcAft>
                <a:spcPts val="0"/>
              </a:spcAft>
              <a:buClr>
                <a:schemeClr val="dk2"/>
              </a:buClr>
              <a:buSzPts val="1900"/>
              <a:buNone/>
              <a:defRPr sz="1400">
                <a:solidFill>
                  <a:schemeClr val="dk2"/>
                </a:solidFill>
              </a:defRPr>
            </a:lvl5pPr>
            <a:lvl6pPr lvl="5" rtl="0" algn="ctr">
              <a:spcBef>
                <a:spcPts val="2200"/>
              </a:spcBef>
              <a:spcAft>
                <a:spcPts val="0"/>
              </a:spcAft>
              <a:buClr>
                <a:schemeClr val="dk2"/>
              </a:buClr>
              <a:buSzPts val="1900"/>
              <a:buNone/>
              <a:defRPr sz="1400">
                <a:solidFill>
                  <a:schemeClr val="dk2"/>
                </a:solidFill>
              </a:defRPr>
            </a:lvl6pPr>
            <a:lvl7pPr lvl="6" rtl="0" algn="ctr">
              <a:spcBef>
                <a:spcPts val="2200"/>
              </a:spcBef>
              <a:spcAft>
                <a:spcPts val="0"/>
              </a:spcAft>
              <a:buClr>
                <a:schemeClr val="dk2"/>
              </a:buClr>
              <a:buSzPts val="1900"/>
              <a:buNone/>
              <a:defRPr sz="1400">
                <a:solidFill>
                  <a:schemeClr val="dk2"/>
                </a:solidFill>
              </a:defRPr>
            </a:lvl7pPr>
            <a:lvl8pPr lvl="7" rtl="0" algn="ctr">
              <a:spcBef>
                <a:spcPts val="2200"/>
              </a:spcBef>
              <a:spcAft>
                <a:spcPts val="0"/>
              </a:spcAft>
              <a:buClr>
                <a:schemeClr val="dk2"/>
              </a:buClr>
              <a:buSzPts val="1900"/>
              <a:buNone/>
              <a:defRPr sz="1400">
                <a:solidFill>
                  <a:schemeClr val="dk2"/>
                </a:solidFill>
              </a:defRPr>
            </a:lvl8pPr>
            <a:lvl9pPr lvl="8" rtl="0" algn="ctr">
              <a:spcBef>
                <a:spcPts val="2200"/>
              </a:spcBef>
              <a:spcAft>
                <a:spcPts val="0"/>
              </a:spcAft>
              <a:buClr>
                <a:schemeClr val="dk2"/>
              </a:buClr>
              <a:buSzPts val="1900"/>
              <a:buNone/>
              <a:defRPr sz="1400">
                <a:solidFill>
                  <a:schemeClr val="dk2"/>
                </a:solidFill>
              </a:defRPr>
            </a:lvl9pPr>
          </a:lstStyle>
          <a:p/>
        </p:txBody>
      </p:sp>
      <p:sp>
        <p:nvSpPr>
          <p:cNvPr id="42" name="Google Shape;42;p7"/>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06">
  <p:cSld name="Colour 05">
    <p:spTree>
      <p:nvGrpSpPr>
        <p:cNvPr id="43" name="Shape 43"/>
        <p:cNvGrpSpPr/>
        <p:nvPr/>
      </p:nvGrpSpPr>
      <p:grpSpPr>
        <a:xfrm>
          <a:off x="0" y="0"/>
          <a:ext cx="0" cy="0"/>
          <a:chOff x="0" y="0"/>
          <a:chExt cx="0" cy="0"/>
        </a:xfrm>
      </p:grpSpPr>
      <p:sp>
        <p:nvSpPr>
          <p:cNvPr id="44" name="Google Shape;44;p8"/>
          <p:cNvSpPr/>
          <p:nvPr/>
        </p:nvSpPr>
        <p:spPr>
          <a:xfrm>
            <a:off x="5693621" y="-70055"/>
            <a:ext cx="7360800" cy="5096400"/>
          </a:xfrm>
          <a:prstGeom prst="ellipse">
            <a:avLst/>
          </a:prstGeom>
          <a:gradFill>
            <a:gsLst>
              <a:gs pos="0">
                <a:srgbClr val="6FA8DC"/>
              </a:gs>
              <a:gs pos="38000">
                <a:srgbClr val="CFE2F3"/>
              </a:gs>
              <a:gs pos="61000">
                <a:srgbClr val="FFFFFF">
                  <a:alpha val="39215"/>
                </a:srgbClr>
              </a:gs>
              <a:gs pos="100000">
                <a:srgbClr val="FFFFFF">
                  <a:alpha val="39215"/>
                </a:srgbClr>
              </a:gs>
            </a:gsLst>
            <a:path path="circle">
              <a:fillToRect b="50%" l="50%" r="50%" t="50%"/>
            </a:path>
            <a:tileRect/>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45" name="Google Shape;45;p8"/>
          <p:cNvSpPr/>
          <p:nvPr/>
        </p:nvSpPr>
        <p:spPr>
          <a:xfrm>
            <a:off x="-1691961" y="-2071457"/>
            <a:ext cx="6561600" cy="6561600"/>
          </a:xfrm>
          <a:prstGeom prst="ellipse">
            <a:avLst/>
          </a:prstGeom>
          <a:gradFill>
            <a:gsLst>
              <a:gs pos="0">
                <a:srgbClr val="D4E5F5">
                  <a:alpha val="40392"/>
                </a:srgbClr>
              </a:gs>
              <a:gs pos="100000">
                <a:srgbClr val="FFFFFF">
                  <a:alpha val="0"/>
                </a:srgbClr>
              </a:gs>
            </a:gsLst>
            <a:path path="circle">
              <a:fillToRect b="100%" r="100%"/>
            </a:path>
            <a:tileRect l="-100%" t="-10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C5CAC"/>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46" name="Google Shape;46;p8"/>
          <p:cNvSpPr txBox="1"/>
          <p:nvPr>
            <p:ph type="title"/>
          </p:nvPr>
        </p:nvSpPr>
        <p:spPr>
          <a:xfrm>
            <a:off x="591913" y="212950"/>
            <a:ext cx="7877100" cy="857400"/>
          </a:xfrm>
          <a:prstGeom prst="rect">
            <a:avLst/>
          </a:prstGeom>
          <a:noFill/>
          <a:ln>
            <a:noFill/>
          </a:ln>
        </p:spPr>
        <p:txBody>
          <a:bodyPr anchorCtr="0" anchor="ctr" bIns="19050" lIns="19050" spcFirstLastPara="1" rIns="19050" wrap="square" tIns="19050">
            <a:normAutofit/>
          </a:bodyPr>
          <a:lstStyle>
            <a:lvl1pPr lvl="0" marR="0" rtl="0" algn="ctr">
              <a:lnSpc>
                <a:spcPct val="100000"/>
              </a:lnSpc>
              <a:spcBef>
                <a:spcPts val="0"/>
              </a:spcBef>
              <a:spcAft>
                <a:spcPts val="0"/>
              </a:spcAft>
              <a:buClr>
                <a:schemeClr val="lt2"/>
              </a:buClr>
              <a:buSzPts val="3600"/>
              <a:buNone/>
              <a:defRPr b="1" i="0" sz="3600" u="none" cap="none" strike="noStrike">
                <a:solidFill>
                  <a:schemeClr val="lt2"/>
                </a:solidFill>
              </a:defRPr>
            </a:lvl1pPr>
            <a:lvl2pPr lvl="1" marR="0" rtl="0" algn="ctr">
              <a:lnSpc>
                <a:spcPct val="100000"/>
              </a:lnSpc>
              <a:spcBef>
                <a:spcPts val="0"/>
              </a:spcBef>
              <a:spcAft>
                <a:spcPts val="0"/>
              </a:spcAft>
              <a:buClr>
                <a:schemeClr val="lt2"/>
              </a:buClr>
              <a:buSzPts val="3600"/>
              <a:buNone/>
              <a:defRPr b="1" i="0" sz="3600" u="none" cap="none" strike="noStrike">
                <a:solidFill>
                  <a:schemeClr val="lt2"/>
                </a:solidFill>
              </a:defRPr>
            </a:lvl2pPr>
            <a:lvl3pPr lvl="2" marR="0" rtl="0" algn="ctr">
              <a:lnSpc>
                <a:spcPct val="100000"/>
              </a:lnSpc>
              <a:spcBef>
                <a:spcPts val="0"/>
              </a:spcBef>
              <a:spcAft>
                <a:spcPts val="0"/>
              </a:spcAft>
              <a:buClr>
                <a:schemeClr val="lt2"/>
              </a:buClr>
              <a:buSzPts val="3600"/>
              <a:buNone/>
              <a:defRPr b="1" i="0" sz="3600" u="none" cap="none" strike="noStrike">
                <a:solidFill>
                  <a:schemeClr val="lt2"/>
                </a:solidFill>
              </a:defRPr>
            </a:lvl3pPr>
            <a:lvl4pPr lvl="3" marR="0" rtl="0" algn="ctr">
              <a:lnSpc>
                <a:spcPct val="100000"/>
              </a:lnSpc>
              <a:spcBef>
                <a:spcPts val="0"/>
              </a:spcBef>
              <a:spcAft>
                <a:spcPts val="0"/>
              </a:spcAft>
              <a:buClr>
                <a:schemeClr val="lt2"/>
              </a:buClr>
              <a:buSzPts val="3600"/>
              <a:buNone/>
              <a:defRPr b="1" i="0" sz="3600" u="none" cap="none" strike="noStrike">
                <a:solidFill>
                  <a:schemeClr val="lt2"/>
                </a:solidFill>
              </a:defRPr>
            </a:lvl4pPr>
            <a:lvl5pPr lvl="4" marR="0" rtl="0" algn="ctr">
              <a:lnSpc>
                <a:spcPct val="100000"/>
              </a:lnSpc>
              <a:spcBef>
                <a:spcPts val="0"/>
              </a:spcBef>
              <a:spcAft>
                <a:spcPts val="0"/>
              </a:spcAft>
              <a:buClr>
                <a:schemeClr val="lt2"/>
              </a:buClr>
              <a:buSzPts val="3600"/>
              <a:buNone/>
              <a:defRPr b="1" i="0" sz="3600" u="none" cap="none" strike="noStrike">
                <a:solidFill>
                  <a:schemeClr val="lt2"/>
                </a:solidFill>
              </a:defRPr>
            </a:lvl5pPr>
            <a:lvl6pPr lvl="5" marR="0" rtl="0" algn="ctr">
              <a:lnSpc>
                <a:spcPct val="100000"/>
              </a:lnSpc>
              <a:spcBef>
                <a:spcPts val="0"/>
              </a:spcBef>
              <a:spcAft>
                <a:spcPts val="0"/>
              </a:spcAft>
              <a:buClr>
                <a:schemeClr val="lt2"/>
              </a:buClr>
              <a:buSzPts val="3600"/>
              <a:buNone/>
              <a:defRPr b="1" i="0" sz="3600" u="none" cap="none" strike="noStrike">
                <a:solidFill>
                  <a:schemeClr val="lt2"/>
                </a:solidFill>
              </a:defRPr>
            </a:lvl6pPr>
            <a:lvl7pPr lvl="6" marR="0" rtl="0" algn="ctr">
              <a:lnSpc>
                <a:spcPct val="100000"/>
              </a:lnSpc>
              <a:spcBef>
                <a:spcPts val="0"/>
              </a:spcBef>
              <a:spcAft>
                <a:spcPts val="0"/>
              </a:spcAft>
              <a:buClr>
                <a:schemeClr val="lt2"/>
              </a:buClr>
              <a:buSzPts val="3600"/>
              <a:buNone/>
              <a:defRPr b="1" i="0" sz="3600" u="none" cap="none" strike="noStrike">
                <a:solidFill>
                  <a:schemeClr val="lt2"/>
                </a:solidFill>
              </a:defRPr>
            </a:lvl7pPr>
            <a:lvl8pPr lvl="7" marR="0" rtl="0" algn="ctr">
              <a:lnSpc>
                <a:spcPct val="100000"/>
              </a:lnSpc>
              <a:spcBef>
                <a:spcPts val="0"/>
              </a:spcBef>
              <a:spcAft>
                <a:spcPts val="0"/>
              </a:spcAft>
              <a:buClr>
                <a:schemeClr val="lt2"/>
              </a:buClr>
              <a:buSzPts val="3600"/>
              <a:buNone/>
              <a:defRPr b="1" i="0" sz="3600" u="none" cap="none" strike="noStrike">
                <a:solidFill>
                  <a:schemeClr val="lt2"/>
                </a:solidFill>
              </a:defRPr>
            </a:lvl8pPr>
            <a:lvl9pPr lvl="8" marR="0" rtl="0" algn="ctr">
              <a:lnSpc>
                <a:spcPct val="100000"/>
              </a:lnSpc>
              <a:spcBef>
                <a:spcPts val="0"/>
              </a:spcBef>
              <a:spcAft>
                <a:spcPts val="0"/>
              </a:spcAft>
              <a:buClr>
                <a:schemeClr val="lt2"/>
              </a:buClr>
              <a:buSzPts val="3600"/>
              <a:buNone/>
              <a:defRPr b="1" i="0" sz="3600" u="none" cap="none" strike="noStrike">
                <a:solidFill>
                  <a:schemeClr val="lt2"/>
                </a:solidFill>
              </a:defRPr>
            </a:lvl9pPr>
          </a:lstStyle>
          <a:p/>
        </p:txBody>
      </p:sp>
      <p:sp>
        <p:nvSpPr>
          <p:cNvPr id="47" name="Google Shape;47;p8"/>
          <p:cNvSpPr txBox="1"/>
          <p:nvPr>
            <p:ph idx="1" type="subTitle"/>
          </p:nvPr>
        </p:nvSpPr>
        <p:spPr>
          <a:xfrm>
            <a:off x="826400" y="796575"/>
            <a:ext cx="6860700" cy="686700"/>
          </a:xfrm>
          <a:prstGeom prst="rect">
            <a:avLst/>
          </a:prstGeom>
        </p:spPr>
        <p:txBody>
          <a:bodyPr anchorCtr="0" anchor="ctr" bIns="19050" lIns="19050" spcFirstLastPara="1" rIns="19050" wrap="square" tIns="19050">
            <a:normAutofit/>
          </a:bodyPr>
          <a:lstStyle>
            <a:lvl1pPr lvl="0" rtl="0" algn="ctr">
              <a:spcBef>
                <a:spcPts val="2200"/>
              </a:spcBef>
              <a:spcAft>
                <a:spcPts val="0"/>
              </a:spcAft>
              <a:buClr>
                <a:schemeClr val="dk2"/>
              </a:buClr>
              <a:buSzPts val="1900"/>
              <a:buNone/>
              <a:defRPr sz="1400">
                <a:solidFill>
                  <a:schemeClr val="dk2"/>
                </a:solidFill>
              </a:defRPr>
            </a:lvl1pPr>
            <a:lvl2pPr lvl="1" rtl="0" algn="ctr">
              <a:spcBef>
                <a:spcPts val="2200"/>
              </a:spcBef>
              <a:spcAft>
                <a:spcPts val="0"/>
              </a:spcAft>
              <a:buClr>
                <a:schemeClr val="dk2"/>
              </a:buClr>
              <a:buSzPts val="1900"/>
              <a:buNone/>
              <a:defRPr sz="1400">
                <a:solidFill>
                  <a:schemeClr val="dk2"/>
                </a:solidFill>
              </a:defRPr>
            </a:lvl2pPr>
            <a:lvl3pPr lvl="2" rtl="0" algn="ctr">
              <a:spcBef>
                <a:spcPts val="2200"/>
              </a:spcBef>
              <a:spcAft>
                <a:spcPts val="0"/>
              </a:spcAft>
              <a:buClr>
                <a:schemeClr val="dk2"/>
              </a:buClr>
              <a:buSzPts val="1900"/>
              <a:buNone/>
              <a:defRPr sz="1400">
                <a:solidFill>
                  <a:schemeClr val="dk2"/>
                </a:solidFill>
              </a:defRPr>
            </a:lvl3pPr>
            <a:lvl4pPr lvl="3" rtl="0" algn="ctr">
              <a:spcBef>
                <a:spcPts val="2200"/>
              </a:spcBef>
              <a:spcAft>
                <a:spcPts val="0"/>
              </a:spcAft>
              <a:buClr>
                <a:schemeClr val="dk2"/>
              </a:buClr>
              <a:buSzPts val="1900"/>
              <a:buNone/>
              <a:defRPr sz="1400">
                <a:solidFill>
                  <a:schemeClr val="dk2"/>
                </a:solidFill>
              </a:defRPr>
            </a:lvl4pPr>
            <a:lvl5pPr lvl="4" rtl="0" algn="ctr">
              <a:spcBef>
                <a:spcPts val="2200"/>
              </a:spcBef>
              <a:spcAft>
                <a:spcPts val="0"/>
              </a:spcAft>
              <a:buClr>
                <a:schemeClr val="dk2"/>
              </a:buClr>
              <a:buSzPts val="1900"/>
              <a:buNone/>
              <a:defRPr sz="1400">
                <a:solidFill>
                  <a:schemeClr val="dk2"/>
                </a:solidFill>
              </a:defRPr>
            </a:lvl5pPr>
            <a:lvl6pPr lvl="5" rtl="0" algn="ctr">
              <a:spcBef>
                <a:spcPts val="2200"/>
              </a:spcBef>
              <a:spcAft>
                <a:spcPts val="0"/>
              </a:spcAft>
              <a:buClr>
                <a:schemeClr val="dk2"/>
              </a:buClr>
              <a:buSzPts val="1900"/>
              <a:buNone/>
              <a:defRPr sz="1400">
                <a:solidFill>
                  <a:schemeClr val="dk2"/>
                </a:solidFill>
              </a:defRPr>
            </a:lvl6pPr>
            <a:lvl7pPr lvl="6" rtl="0" algn="ctr">
              <a:spcBef>
                <a:spcPts val="2200"/>
              </a:spcBef>
              <a:spcAft>
                <a:spcPts val="0"/>
              </a:spcAft>
              <a:buClr>
                <a:schemeClr val="dk2"/>
              </a:buClr>
              <a:buSzPts val="1900"/>
              <a:buNone/>
              <a:defRPr sz="1400">
                <a:solidFill>
                  <a:schemeClr val="dk2"/>
                </a:solidFill>
              </a:defRPr>
            </a:lvl7pPr>
            <a:lvl8pPr lvl="7" rtl="0" algn="ctr">
              <a:spcBef>
                <a:spcPts val="2200"/>
              </a:spcBef>
              <a:spcAft>
                <a:spcPts val="0"/>
              </a:spcAft>
              <a:buClr>
                <a:schemeClr val="dk2"/>
              </a:buClr>
              <a:buSzPts val="1900"/>
              <a:buNone/>
              <a:defRPr sz="1400">
                <a:solidFill>
                  <a:schemeClr val="dk2"/>
                </a:solidFill>
              </a:defRPr>
            </a:lvl8pPr>
            <a:lvl9pPr lvl="8" rtl="0" algn="ctr">
              <a:spcBef>
                <a:spcPts val="2200"/>
              </a:spcBef>
              <a:spcAft>
                <a:spcPts val="0"/>
              </a:spcAft>
              <a:buClr>
                <a:schemeClr val="dk2"/>
              </a:buClr>
              <a:buSzPts val="1900"/>
              <a:buNone/>
              <a:defRPr sz="1400">
                <a:solidFill>
                  <a:schemeClr val="dk2"/>
                </a:solidFill>
              </a:defRPr>
            </a:lvl9pPr>
          </a:lstStyle>
          <a:p/>
        </p:txBody>
      </p:sp>
      <p:sp>
        <p:nvSpPr>
          <p:cNvPr id="48" name="Google Shape;48;p8"/>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ur 05 2">
  <p:cSld name="Colour 05_2">
    <p:spTree>
      <p:nvGrpSpPr>
        <p:cNvPr id="49" name="Shape 49"/>
        <p:cNvGrpSpPr/>
        <p:nvPr/>
      </p:nvGrpSpPr>
      <p:grpSpPr>
        <a:xfrm>
          <a:off x="0" y="0"/>
          <a:ext cx="0" cy="0"/>
          <a:chOff x="0" y="0"/>
          <a:chExt cx="0" cy="0"/>
        </a:xfrm>
      </p:grpSpPr>
      <p:pic>
        <p:nvPicPr>
          <p:cNvPr id="50" name="Google Shape;50;p9"/>
          <p:cNvPicPr preferRelativeResize="0"/>
          <p:nvPr/>
        </p:nvPicPr>
        <p:blipFill>
          <a:blip r:embed="rId2">
            <a:alphaModFix/>
          </a:blip>
          <a:stretch>
            <a:fillRect/>
          </a:stretch>
        </p:blipFill>
        <p:spPr>
          <a:xfrm>
            <a:off x="0" y="0"/>
            <a:ext cx="7635302" cy="5143502"/>
          </a:xfrm>
          <a:prstGeom prst="rect">
            <a:avLst/>
          </a:prstGeom>
          <a:noFill/>
          <a:ln>
            <a:noFill/>
          </a:ln>
        </p:spPr>
      </p:pic>
      <p:sp>
        <p:nvSpPr>
          <p:cNvPr id="51" name="Google Shape;51;p9"/>
          <p:cNvSpPr txBox="1"/>
          <p:nvPr>
            <p:ph type="title"/>
          </p:nvPr>
        </p:nvSpPr>
        <p:spPr>
          <a:xfrm>
            <a:off x="591913" y="212950"/>
            <a:ext cx="7877100" cy="857400"/>
          </a:xfrm>
          <a:prstGeom prst="rect">
            <a:avLst/>
          </a:prstGeom>
          <a:noFill/>
          <a:ln>
            <a:noFill/>
          </a:ln>
        </p:spPr>
        <p:txBody>
          <a:bodyPr anchorCtr="0" anchor="ctr" bIns="19050" lIns="19050" spcFirstLastPara="1" rIns="19050" wrap="square" tIns="19050">
            <a:normAutofit/>
          </a:bodyPr>
          <a:lstStyle>
            <a:lvl1pPr lvl="0" marR="0" rtl="0" algn="ctr">
              <a:lnSpc>
                <a:spcPct val="100000"/>
              </a:lnSpc>
              <a:spcBef>
                <a:spcPts val="0"/>
              </a:spcBef>
              <a:spcAft>
                <a:spcPts val="0"/>
              </a:spcAft>
              <a:buClr>
                <a:schemeClr val="lt2"/>
              </a:buClr>
              <a:buSzPts val="3600"/>
              <a:buNone/>
              <a:defRPr b="1" i="0" sz="3600" u="none" cap="none" strike="noStrike">
                <a:solidFill>
                  <a:schemeClr val="lt2"/>
                </a:solidFill>
              </a:defRPr>
            </a:lvl1pPr>
            <a:lvl2pPr lvl="1" marR="0" rtl="0" algn="ctr">
              <a:lnSpc>
                <a:spcPct val="100000"/>
              </a:lnSpc>
              <a:spcBef>
                <a:spcPts val="0"/>
              </a:spcBef>
              <a:spcAft>
                <a:spcPts val="0"/>
              </a:spcAft>
              <a:buClr>
                <a:schemeClr val="lt2"/>
              </a:buClr>
              <a:buSzPts val="3600"/>
              <a:buNone/>
              <a:defRPr b="1" i="0" sz="3600" u="none" cap="none" strike="noStrike">
                <a:solidFill>
                  <a:schemeClr val="lt2"/>
                </a:solidFill>
              </a:defRPr>
            </a:lvl2pPr>
            <a:lvl3pPr lvl="2" marR="0" rtl="0" algn="ctr">
              <a:lnSpc>
                <a:spcPct val="100000"/>
              </a:lnSpc>
              <a:spcBef>
                <a:spcPts val="0"/>
              </a:spcBef>
              <a:spcAft>
                <a:spcPts val="0"/>
              </a:spcAft>
              <a:buClr>
                <a:schemeClr val="lt2"/>
              </a:buClr>
              <a:buSzPts val="3600"/>
              <a:buNone/>
              <a:defRPr b="1" i="0" sz="3600" u="none" cap="none" strike="noStrike">
                <a:solidFill>
                  <a:schemeClr val="lt2"/>
                </a:solidFill>
              </a:defRPr>
            </a:lvl3pPr>
            <a:lvl4pPr lvl="3" marR="0" rtl="0" algn="ctr">
              <a:lnSpc>
                <a:spcPct val="100000"/>
              </a:lnSpc>
              <a:spcBef>
                <a:spcPts val="0"/>
              </a:spcBef>
              <a:spcAft>
                <a:spcPts val="0"/>
              </a:spcAft>
              <a:buClr>
                <a:schemeClr val="lt2"/>
              </a:buClr>
              <a:buSzPts val="3600"/>
              <a:buNone/>
              <a:defRPr b="1" i="0" sz="3600" u="none" cap="none" strike="noStrike">
                <a:solidFill>
                  <a:schemeClr val="lt2"/>
                </a:solidFill>
              </a:defRPr>
            </a:lvl4pPr>
            <a:lvl5pPr lvl="4" marR="0" rtl="0" algn="ctr">
              <a:lnSpc>
                <a:spcPct val="100000"/>
              </a:lnSpc>
              <a:spcBef>
                <a:spcPts val="0"/>
              </a:spcBef>
              <a:spcAft>
                <a:spcPts val="0"/>
              </a:spcAft>
              <a:buClr>
                <a:schemeClr val="lt2"/>
              </a:buClr>
              <a:buSzPts val="3600"/>
              <a:buNone/>
              <a:defRPr b="1" i="0" sz="3600" u="none" cap="none" strike="noStrike">
                <a:solidFill>
                  <a:schemeClr val="lt2"/>
                </a:solidFill>
              </a:defRPr>
            </a:lvl5pPr>
            <a:lvl6pPr lvl="5" marR="0" rtl="0" algn="ctr">
              <a:lnSpc>
                <a:spcPct val="100000"/>
              </a:lnSpc>
              <a:spcBef>
                <a:spcPts val="0"/>
              </a:spcBef>
              <a:spcAft>
                <a:spcPts val="0"/>
              </a:spcAft>
              <a:buClr>
                <a:schemeClr val="lt2"/>
              </a:buClr>
              <a:buSzPts val="3600"/>
              <a:buNone/>
              <a:defRPr b="1" i="0" sz="3600" u="none" cap="none" strike="noStrike">
                <a:solidFill>
                  <a:schemeClr val="lt2"/>
                </a:solidFill>
              </a:defRPr>
            </a:lvl6pPr>
            <a:lvl7pPr lvl="6" marR="0" rtl="0" algn="ctr">
              <a:lnSpc>
                <a:spcPct val="100000"/>
              </a:lnSpc>
              <a:spcBef>
                <a:spcPts val="0"/>
              </a:spcBef>
              <a:spcAft>
                <a:spcPts val="0"/>
              </a:spcAft>
              <a:buClr>
                <a:schemeClr val="lt2"/>
              </a:buClr>
              <a:buSzPts val="3600"/>
              <a:buNone/>
              <a:defRPr b="1" i="0" sz="3600" u="none" cap="none" strike="noStrike">
                <a:solidFill>
                  <a:schemeClr val="lt2"/>
                </a:solidFill>
              </a:defRPr>
            </a:lvl7pPr>
            <a:lvl8pPr lvl="7" marR="0" rtl="0" algn="ctr">
              <a:lnSpc>
                <a:spcPct val="100000"/>
              </a:lnSpc>
              <a:spcBef>
                <a:spcPts val="0"/>
              </a:spcBef>
              <a:spcAft>
                <a:spcPts val="0"/>
              </a:spcAft>
              <a:buClr>
                <a:schemeClr val="lt2"/>
              </a:buClr>
              <a:buSzPts val="3600"/>
              <a:buNone/>
              <a:defRPr b="1" i="0" sz="3600" u="none" cap="none" strike="noStrike">
                <a:solidFill>
                  <a:schemeClr val="lt2"/>
                </a:solidFill>
              </a:defRPr>
            </a:lvl8pPr>
            <a:lvl9pPr lvl="8" marR="0" rtl="0" algn="ctr">
              <a:lnSpc>
                <a:spcPct val="100000"/>
              </a:lnSpc>
              <a:spcBef>
                <a:spcPts val="0"/>
              </a:spcBef>
              <a:spcAft>
                <a:spcPts val="0"/>
              </a:spcAft>
              <a:buClr>
                <a:schemeClr val="lt2"/>
              </a:buClr>
              <a:buSzPts val="3600"/>
              <a:buNone/>
              <a:defRPr b="1" i="0" sz="3600" u="none" cap="none" strike="noStrike">
                <a:solidFill>
                  <a:schemeClr val="lt2"/>
                </a:solidFill>
              </a:defRPr>
            </a:lvl9pPr>
          </a:lstStyle>
          <a:p/>
        </p:txBody>
      </p:sp>
      <p:sp>
        <p:nvSpPr>
          <p:cNvPr id="52" name="Google Shape;52;p9"/>
          <p:cNvSpPr txBox="1"/>
          <p:nvPr>
            <p:ph idx="1" type="subTitle"/>
          </p:nvPr>
        </p:nvSpPr>
        <p:spPr>
          <a:xfrm>
            <a:off x="826400" y="796575"/>
            <a:ext cx="6860700" cy="686700"/>
          </a:xfrm>
          <a:prstGeom prst="rect">
            <a:avLst/>
          </a:prstGeom>
        </p:spPr>
        <p:txBody>
          <a:bodyPr anchorCtr="0" anchor="ctr" bIns="19050" lIns="19050" spcFirstLastPara="1" rIns="19050" wrap="square" tIns="19050">
            <a:normAutofit/>
          </a:bodyPr>
          <a:lstStyle>
            <a:lvl1pPr lvl="0" rtl="0" algn="ctr">
              <a:spcBef>
                <a:spcPts val="2200"/>
              </a:spcBef>
              <a:spcAft>
                <a:spcPts val="0"/>
              </a:spcAft>
              <a:buClr>
                <a:schemeClr val="dk2"/>
              </a:buClr>
              <a:buSzPts val="1900"/>
              <a:buNone/>
              <a:defRPr sz="1400">
                <a:solidFill>
                  <a:schemeClr val="dk2"/>
                </a:solidFill>
              </a:defRPr>
            </a:lvl1pPr>
            <a:lvl2pPr lvl="1" rtl="0" algn="ctr">
              <a:spcBef>
                <a:spcPts val="2200"/>
              </a:spcBef>
              <a:spcAft>
                <a:spcPts val="0"/>
              </a:spcAft>
              <a:buClr>
                <a:schemeClr val="dk2"/>
              </a:buClr>
              <a:buSzPts val="1900"/>
              <a:buNone/>
              <a:defRPr sz="1400">
                <a:solidFill>
                  <a:schemeClr val="dk2"/>
                </a:solidFill>
              </a:defRPr>
            </a:lvl2pPr>
            <a:lvl3pPr lvl="2" rtl="0" algn="ctr">
              <a:spcBef>
                <a:spcPts val="2200"/>
              </a:spcBef>
              <a:spcAft>
                <a:spcPts val="0"/>
              </a:spcAft>
              <a:buClr>
                <a:schemeClr val="dk2"/>
              </a:buClr>
              <a:buSzPts val="1900"/>
              <a:buNone/>
              <a:defRPr sz="1400">
                <a:solidFill>
                  <a:schemeClr val="dk2"/>
                </a:solidFill>
              </a:defRPr>
            </a:lvl3pPr>
            <a:lvl4pPr lvl="3" rtl="0" algn="ctr">
              <a:spcBef>
                <a:spcPts val="2200"/>
              </a:spcBef>
              <a:spcAft>
                <a:spcPts val="0"/>
              </a:spcAft>
              <a:buClr>
                <a:schemeClr val="dk2"/>
              </a:buClr>
              <a:buSzPts val="1900"/>
              <a:buNone/>
              <a:defRPr sz="1400">
                <a:solidFill>
                  <a:schemeClr val="dk2"/>
                </a:solidFill>
              </a:defRPr>
            </a:lvl4pPr>
            <a:lvl5pPr lvl="4" rtl="0" algn="ctr">
              <a:spcBef>
                <a:spcPts val="2200"/>
              </a:spcBef>
              <a:spcAft>
                <a:spcPts val="0"/>
              </a:spcAft>
              <a:buClr>
                <a:schemeClr val="dk2"/>
              </a:buClr>
              <a:buSzPts val="1900"/>
              <a:buNone/>
              <a:defRPr sz="1400">
                <a:solidFill>
                  <a:schemeClr val="dk2"/>
                </a:solidFill>
              </a:defRPr>
            </a:lvl5pPr>
            <a:lvl6pPr lvl="5" rtl="0" algn="ctr">
              <a:spcBef>
                <a:spcPts val="2200"/>
              </a:spcBef>
              <a:spcAft>
                <a:spcPts val="0"/>
              </a:spcAft>
              <a:buClr>
                <a:schemeClr val="dk2"/>
              </a:buClr>
              <a:buSzPts val="1900"/>
              <a:buNone/>
              <a:defRPr sz="1400">
                <a:solidFill>
                  <a:schemeClr val="dk2"/>
                </a:solidFill>
              </a:defRPr>
            </a:lvl6pPr>
            <a:lvl7pPr lvl="6" rtl="0" algn="ctr">
              <a:spcBef>
                <a:spcPts val="2200"/>
              </a:spcBef>
              <a:spcAft>
                <a:spcPts val="0"/>
              </a:spcAft>
              <a:buClr>
                <a:schemeClr val="dk2"/>
              </a:buClr>
              <a:buSzPts val="1900"/>
              <a:buNone/>
              <a:defRPr sz="1400">
                <a:solidFill>
                  <a:schemeClr val="dk2"/>
                </a:solidFill>
              </a:defRPr>
            </a:lvl7pPr>
            <a:lvl8pPr lvl="7" rtl="0" algn="ctr">
              <a:spcBef>
                <a:spcPts val="2200"/>
              </a:spcBef>
              <a:spcAft>
                <a:spcPts val="0"/>
              </a:spcAft>
              <a:buClr>
                <a:schemeClr val="dk2"/>
              </a:buClr>
              <a:buSzPts val="1900"/>
              <a:buNone/>
              <a:defRPr sz="1400">
                <a:solidFill>
                  <a:schemeClr val="dk2"/>
                </a:solidFill>
              </a:defRPr>
            </a:lvl8pPr>
            <a:lvl9pPr lvl="8" rtl="0" algn="ctr">
              <a:spcBef>
                <a:spcPts val="2200"/>
              </a:spcBef>
              <a:spcAft>
                <a:spcPts val="0"/>
              </a:spcAft>
              <a:buClr>
                <a:schemeClr val="dk2"/>
              </a:buClr>
              <a:buSzPts val="1900"/>
              <a:buNone/>
              <a:defRPr sz="1400">
                <a:solidFill>
                  <a:schemeClr val="dk2"/>
                </a:solidFill>
              </a:defRPr>
            </a:lvl9pPr>
          </a:lstStyle>
          <a:p/>
        </p:txBody>
      </p:sp>
      <p:sp>
        <p:nvSpPr>
          <p:cNvPr id="53" name="Google Shape;53;p9"/>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07">
  <p:cSld name="Colour 05_1">
    <p:spTree>
      <p:nvGrpSpPr>
        <p:cNvPr id="54" name="Shape 54"/>
        <p:cNvGrpSpPr/>
        <p:nvPr/>
      </p:nvGrpSpPr>
      <p:grpSpPr>
        <a:xfrm>
          <a:off x="0" y="0"/>
          <a:ext cx="0" cy="0"/>
          <a:chOff x="0" y="0"/>
          <a:chExt cx="0" cy="0"/>
        </a:xfrm>
      </p:grpSpPr>
      <p:sp>
        <p:nvSpPr>
          <p:cNvPr id="55" name="Google Shape;55;p10"/>
          <p:cNvSpPr/>
          <p:nvPr/>
        </p:nvSpPr>
        <p:spPr>
          <a:xfrm>
            <a:off x="5693621" y="-70055"/>
            <a:ext cx="7360800" cy="5096400"/>
          </a:xfrm>
          <a:prstGeom prst="ellipse">
            <a:avLst/>
          </a:prstGeom>
          <a:gradFill>
            <a:gsLst>
              <a:gs pos="0">
                <a:srgbClr val="6FA8DC"/>
              </a:gs>
              <a:gs pos="38000">
                <a:srgbClr val="CFE2F3"/>
              </a:gs>
              <a:gs pos="61000">
                <a:srgbClr val="FFFFFF">
                  <a:alpha val="39215"/>
                </a:srgbClr>
              </a:gs>
              <a:gs pos="100000">
                <a:srgbClr val="FFFFFF">
                  <a:alpha val="39215"/>
                </a:srgbClr>
              </a:gs>
            </a:gsLst>
            <a:path path="circle">
              <a:fillToRect b="50%" l="50%" r="50%" t="50%"/>
            </a:path>
            <a:tileRect/>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56" name="Google Shape;56;p10"/>
          <p:cNvSpPr/>
          <p:nvPr/>
        </p:nvSpPr>
        <p:spPr>
          <a:xfrm>
            <a:off x="-3012686" y="-4833907"/>
            <a:ext cx="6561600" cy="6561600"/>
          </a:xfrm>
          <a:prstGeom prst="ellipse">
            <a:avLst/>
          </a:prstGeom>
          <a:gradFill>
            <a:gsLst>
              <a:gs pos="0">
                <a:srgbClr val="D4E5F5">
                  <a:alpha val="40392"/>
                </a:srgbClr>
              </a:gs>
              <a:gs pos="100000">
                <a:srgbClr val="FFFFFF">
                  <a:alpha val="0"/>
                </a:srgbClr>
              </a:gs>
            </a:gsLst>
            <a:path path="circle">
              <a:fillToRect b="100%" r="100%"/>
            </a:path>
            <a:tileRect l="-100%" t="-10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C5CAC"/>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57" name="Google Shape;57;p10"/>
          <p:cNvSpPr txBox="1"/>
          <p:nvPr>
            <p:ph type="title"/>
          </p:nvPr>
        </p:nvSpPr>
        <p:spPr>
          <a:xfrm>
            <a:off x="591913" y="212950"/>
            <a:ext cx="7877100" cy="857400"/>
          </a:xfrm>
          <a:prstGeom prst="rect">
            <a:avLst/>
          </a:prstGeom>
          <a:noFill/>
          <a:ln>
            <a:noFill/>
          </a:ln>
        </p:spPr>
        <p:txBody>
          <a:bodyPr anchorCtr="0" anchor="ctr" bIns="19050" lIns="19050" spcFirstLastPara="1" rIns="19050" wrap="square" tIns="19050">
            <a:normAutofit/>
          </a:bodyPr>
          <a:lstStyle>
            <a:lvl1pPr lvl="0" marR="0" rtl="0" algn="ctr">
              <a:lnSpc>
                <a:spcPct val="100000"/>
              </a:lnSpc>
              <a:spcBef>
                <a:spcPts val="0"/>
              </a:spcBef>
              <a:spcAft>
                <a:spcPts val="0"/>
              </a:spcAft>
              <a:buClr>
                <a:schemeClr val="lt2"/>
              </a:buClr>
              <a:buSzPts val="3600"/>
              <a:buNone/>
              <a:defRPr b="1" i="0" sz="3600" u="none" cap="none" strike="noStrike">
                <a:solidFill>
                  <a:schemeClr val="lt2"/>
                </a:solidFill>
              </a:defRPr>
            </a:lvl1pPr>
            <a:lvl2pPr lvl="1" marR="0" rtl="0" algn="ctr">
              <a:lnSpc>
                <a:spcPct val="100000"/>
              </a:lnSpc>
              <a:spcBef>
                <a:spcPts val="0"/>
              </a:spcBef>
              <a:spcAft>
                <a:spcPts val="0"/>
              </a:spcAft>
              <a:buClr>
                <a:schemeClr val="lt2"/>
              </a:buClr>
              <a:buSzPts val="3600"/>
              <a:buNone/>
              <a:defRPr b="1" i="0" sz="3600" u="none" cap="none" strike="noStrike">
                <a:solidFill>
                  <a:schemeClr val="lt2"/>
                </a:solidFill>
              </a:defRPr>
            </a:lvl2pPr>
            <a:lvl3pPr lvl="2" marR="0" rtl="0" algn="ctr">
              <a:lnSpc>
                <a:spcPct val="100000"/>
              </a:lnSpc>
              <a:spcBef>
                <a:spcPts val="0"/>
              </a:spcBef>
              <a:spcAft>
                <a:spcPts val="0"/>
              </a:spcAft>
              <a:buClr>
                <a:schemeClr val="lt2"/>
              </a:buClr>
              <a:buSzPts val="3600"/>
              <a:buNone/>
              <a:defRPr b="1" i="0" sz="3600" u="none" cap="none" strike="noStrike">
                <a:solidFill>
                  <a:schemeClr val="lt2"/>
                </a:solidFill>
              </a:defRPr>
            </a:lvl3pPr>
            <a:lvl4pPr lvl="3" marR="0" rtl="0" algn="ctr">
              <a:lnSpc>
                <a:spcPct val="100000"/>
              </a:lnSpc>
              <a:spcBef>
                <a:spcPts val="0"/>
              </a:spcBef>
              <a:spcAft>
                <a:spcPts val="0"/>
              </a:spcAft>
              <a:buClr>
                <a:schemeClr val="lt2"/>
              </a:buClr>
              <a:buSzPts val="3600"/>
              <a:buNone/>
              <a:defRPr b="1" i="0" sz="3600" u="none" cap="none" strike="noStrike">
                <a:solidFill>
                  <a:schemeClr val="lt2"/>
                </a:solidFill>
              </a:defRPr>
            </a:lvl4pPr>
            <a:lvl5pPr lvl="4" marR="0" rtl="0" algn="ctr">
              <a:lnSpc>
                <a:spcPct val="100000"/>
              </a:lnSpc>
              <a:spcBef>
                <a:spcPts val="0"/>
              </a:spcBef>
              <a:spcAft>
                <a:spcPts val="0"/>
              </a:spcAft>
              <a:buClr>
                <a:schemeClr val="lt2"/>
              </a:buClr>
              <a:buSzPts val="3600"/>
              <a:buNone/>
              <a:defRPr b="1" i="0" sz="3600" u="none" cap="none" strike="noStrike">
                <a:solidFill>
                  <a:schemeClr val="lt2"/>
                </a:solidFill>
              </a:defRPr>
            </a:lvl5pPr>
            <a:lvl6pPr lvl="5" marR="0" rtl="0" algn="ctr">
              <a:lnSpc>
                <a:spcPct val="100000"/>
              </a:lnSpc>
              <a:spcBef>
                <a:spcPts val="0"/>
              </a:spcBef>
              <a:spcAft>
                <a:spcPts val="0"/>
              </a:spcAft>
              <a:buClr>
                <a:schemeClr val="lt2"/>
              </a:buClr>
              <a:buSzPts val="3600"/>
              <a:buNone/>
              <a:defRPr b="1" i="0" sz="3600" u="none" cap="none" strike="noStrike">
                <a:solidFill>
                  <a:schemeClr val="lt2"/>
                </a:solidFill>
              </a:defRPr>
            </a:lvl6pPr>
            <a:lvl7pPr lvl="6" marR="0" rtl="0" algn="ctr">
              <a:lnSpc>
                <a:spcPct val="100000"/>
              </a:lnSpc>
              <a:spcBef>
                <a:spcPts val="0"/>
              </a:spcBef>
              <a:spcAft>
                <a:spcPts val="0"/>
              </a:spcAft>
              <a:buClr>
                <a:schemeClr val="lt2"/>
              </a:buClr>
              <a:buSzPts val="3600"/>
              <a:buNone/>
              <a:defRPr b="1" i="0" sz="3600" u="none" cap="none" strike="noStrike">
                <a:solidFill>
                  <a:schemeClr val="lt2"/>
                </a:solidFill>
              </a:defRPr>
            </a:lvl7pPr>
            <a:lvl8pPr lvl="7" marR="0" rtl="0" algn="ctr">
              <a:lnSpc>
                <a:spcPct val="100000"/>
              </a:lnSpc>
              <a:spcBef>
                <a:spcPts val="0"/>
              </a:spcBef>
              <a:spcAft>
                <a:spcPts val="0"/>
              </a:spcAft>
              <a:buClr>
                <a:schemeClr val="lt2"/>
              </a:buClr>
              <a:buSzPts val="3600"/>
              <a:buNone/>
              <a:defRPr b="1" i="0" sz="3600" u="none" cap="none" strike="noStrike">
                <a:solidFill>
                  <a:schemeClr val="lt2"/>
                </a:solidFill>
              </a:defRPr>
            </a:lvl8pPr>
            <a:lvl9pPr lvl="8" marR="0" rtl="0" algn="ctr">
              <a:lnSpc>
                <a:spcPct val="100000"/>
              </a:lnSpc>
              <a:spcBef>
                <a:spcPts val="0"/>
              </a:spcBef>
              <a:spcAft>
                <a:spcPts val="0"/>
              </a:spcAft>
              <a:buClr>
                <a:schemeClr val="lt2"/>
              </a:buClr>
              <a:buSzPts val="3600"/>
              <a:buNone/>
              <a:defRPr b="1" i="0" sz="3600" u="none" cap="none" strike="noStrike">
                <a:solidFill>
                  <a:schemeClr val="lt2"/>
                </a:solidFill>
              </a:defRPr>
            </a:lvl9pPr>
          </a:lstStyle>
          <a:p/>
        </p:txBody>
      </p:sp>
      <p:sp>
        <p:nvSpPr>
          <p:cNvPr id="58" name="Google Shape;58;p10"/>
          <p:cNvSpPr txBox="1"/>
          <p:nvPr>
            <p:ph idx="1" type="subTitle"/>
          </p:nvPr>
        </p:nvSpPr>
        <p:spPr>
          <a:xfrm>
            <a:off x="826400" y="796575"/>
            <a:ext cx="6860700" cy="686700"/>
          </a:xfrm>
          <a:prstGeom prst="rect">
            <a:avLst/>
          </a:prstGeom>
        </p:spPr>
        <p:txBody>
          <a:bodyPr anchorCtr="0" anchor="ctr" bIns="19050" lIns="19050" spcFirstLastPara="1" rIns="19050" wrap="square" tIns="19050">
            <a:normAutofit/>
          </a:bodyPr>
          <a:lstStyle>
            <a:lvl1pPr lvl="0" rtl="0" algn="ctr">
              <a:spcBef>
                <a:spcPts val="2200"/>
              </a:spcBef>
              <a:spcAft>
                <a:spcPts val="0"/>
              </a:spcAft>
              <a:buClr>
                <a:schemeClr val="dk2"/>
              </a:buClr>
              <a:buSzPts val="1900"/>
              <a:buNone/>
              <a:defRPr sz="1400">
                <a:solidFill>
                  <a:schemeClr val="dk2"/>
                </a:solidFill>
              </a:defRPr>
            </a:lvl1pPr>
            <a:lvl2pPr lvl="1" rtl="0" algn="ctr">
              <a:spcBef>
                <a:spcPts val="2200"/>
              </a:spcBef>
              <a:spcAft>
                <a:spcPts val="0"/>
              </a:spcAft>
              <a:buClr>
                <a:schemeClr val="dk2"/>
              </a:buClr>
              <a:buSzPts val="1900"/>
              <a:buNone/>
              <a:defRPr sz="1400">
                <a:solidFill>
                  <a:schemeClr val="dk2"/>
                </a:solidFill>
              </a:defRPr>
            </a:lvl2pPr>
            <a:lvl3pPr lvl="2" rtl="0" algn="ctr">
              <a:spcBef>
                <a:spcPts val="2200"/>
              </a:spcBef>
              <a:spcAft>
                <a:spcPts val="0"/>
              </a:spcAft>
              <a:buClr>
                <a:schemeClr val="dk2"/>
              </a:buClr>
              <a:buSzPts val="1900"/>
              <a:buNone/>
              <a:defRPr sz="1400">
                <a:solidFill>
                  <a:schemeClr val="dk2"/>
                </a:solidFill>
              </a:defRPr>
            </a:lvl3pPr>
            <a:lvl4pPr lvl="3" rtl="0" algn="ctr">
              <a:spcBef>
                <a:spcPts val="2200"/>
              </a:spcBef>
              <a:spcAft>
                <a:spcPts val="0"/>
              </a:spcAft>
              <a:buClr>
                <a:schemeClr val="dk2"/>
              </a:buClr>
              <a:buSzPts val="1900"/>
              <a:buNone/>
              <a:defRPr sz="1400">
                <a:solidFill>
                  <a:schemeClr val="dk2"/>
                </a:solidFill>
              </a:defRPr>
            </a:lvl4pPr>
            <a:lvl5pPr lvl="4" rtl="0" algn="ctr">
              <a:spcBef>
                <a:spcPts val="2200"/>
              </a:spcBef>
              <a:spcAft>
                <a:spcPts val="0"/>
              </a:spcAft>
              <a:buClr>
                <a:schemeClr val="dk2"/>
              </a:buClr>
              <a:buSzPts val="1900"/>
              <a:buNone/>
              <a:defRPr sz="1400">
                <a:solidFill>
                  <a:schemeClr val="dk2"/>
                </a:solidFill>
              </a:defRPr>
            </a:lvl5pPr>
            <a:lvl6pPr lvl="5" rtl="0" algn="ctr">
              <a:spcBef>
                <a:spcPts val="2200"/>
              </a:spcBef>
              <a:spcAft>
                <a:spcPts val="0"/>
              </a:spcAft>
              <a:buClr>
                <a:schemeClr val="dk2"/>
              </a:buClr>
              <a:buSzPts val="1900"/>
              <a:buNone/>
              <a:defRPr sz="1400">
                <a:solidFill>
                  <a:schemeClr val="dk2"/>
                </a:solidFill>
              </a:defRPr>
            </a:lvl6pPr>
            <a:lvl7pPr lvl="6" rtl="0" algn="ctr">
              <a:spcBef>
                <a:spcPts val="2200"/>
              </a:spcBef>
              <a:spcAft>
                <a:spcPts val="0"/>
              </a:spcAft>
              <a:buClr>
                <a:schemeClr val="dk2"/>
              </a:buClr>
              <a:buSzPts val="1900"/>
              <a:buNone/>
              <a:defRPr sz="1400">
                <a:solidFill>
                  <a:schemeClr val="dk2"/>
                </a:solidFill>
              </a:defRPr>
            </a:lvl7pPr>
            <a:lvl8pPr lvl="7" rtl="0" algn="ctr">
              <a:spcBef>
                <a:spcPts val="2200"/>
              </a:spcBef>
              <a:spcAft>
                <a:spcPts val="0"/>
              </a:spcAft>
              <a:buClr>
                <a:schemeClr val="dk2"/>
              </a:buClr>
              <a:buSzPts val="1900"/>
              <a:buNone/>
              <a:defRPr sz="1400">
                <a:solidFill>
                  <a:schemeClr val="dk2"/>
                </a:solidFill>
              </a:defRPr>
            </a:lvl8pPr>
            <a:lvl9pPr lvl="8" rtl="0" algn="ctr">
              <a:spcBef>
                <a:spcPts val="2200"/>
              </a:spcBef>
              <a:spcAft>
                <a:spcPts val="0"/>
              </a:spcAft>
              <a:buClr>
                <a:schemeClr val="dk2"/>
              </a:buClr>
              <a:buSzPts val="1900"/>
              <a:buNone/>
              <a:defRPr sz="1400">
                <a:solidFill>
                  <a:schemeClr val="dk2"/>
                </a:solidFill>
              </a:defRPr>
            </a:lvl9pPr>
          </a:lstStyle>
          <a:p/>
        </p:txBody>
      </p:sp>
      <p:sp>
        <p:nvSpPr>
          <p:cNvPr id="59" name="Google Shape;59;p10"/>
          <p:cNvSpPr txBox="1"/>
          <p:nvPr>
            <p:ph idx="12" type="sldNum"/>
          </p:nvPr>
        </p:nvSpPr>
        <p:spPr>
          <a:xfrm>
            <a:off x="8719222" y="4877525"/>
            <a:ext cx="275700" cy="1617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DM Sans"/>
              <a:buNone/>
              <a:defRPr i="0" sz="800" u="none" cap="none" strike="noStrike">
                <a:solidFill>
                  <a:srgbClr val="94A4B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33413" y="133350"/>
            <a:ext cx="7877100" cy="857400"/>
          </a:xfrm>
          <a:prstGeom prst="rect">
            <a:avLst/>
          </a:prstGeom>
          <a:noFill/>
          <a:ln>
            <a:noFill/>
          </a:ln>
        </p:spPr>
        <p:txBody>
          <a:bodyPr anchorCtr="0" anchor="ctr" bIns="19050" lIns="19050" spcFirstLastPara="1" rIns="19050" wrap="square" tIns="19050">
            <a:normAutofit/>
          </a:bodyPr>
          <a:lstStyle>
            <a:lvl1pPr lvl="0" marR="0" rtl="0" algn="ctr">
              <a:lnSpc>
                <a:spcPct val="100000"/>
              </a:lnSpc>
              <a:spcBef>
                <a:spcPts val="0"/>
              </a:spcBef>
              <a:spcAft>
                <a:spcPts val="0"/>
              </a:spcAft>
              <a:buClr>
                <a:schemeClr val="lt2"/>
              </a:buClr>
              <a:buSzPts val="4200"/>
              <a:buNone/>
              <a:defRPr b="1" i="0" sz="4200" u="none" cap="none" strike="noStrike">
                <a:solidFill>
                  <a:schemeClr val="lt2"/>
                </a:solidFill>
              </a:defRPr>
            </a:lvl1pPr>
            <a:lvl2pPr lvl="1" marR="0" rtl="0" algn="ctr">
              <a:lnSpc>
                <a:spcPct val="100000"/>
              </a:lnSpc>
              <a:spcBef>
                <a:spcPts val="0"/>
              </a:spcBef>
              <a:spcAft>
                <a:spcPts val="0"/>
              </a:spcAft>
              <a:buClr>
                <a:schemeClr val="lt2"/>
              </a:buClr>
              <a:buSzPts val="4200"/>
              <a:buNone/>
              <a:defRPr b="1" i="0" sz="4200" u="none" cap="none" strike="noStrike">
                <a:solidFill>
                  <a:schemeClr val="lt2"/>
                </a:solidFill>
              </a:defRPr>
            </a:lvl2pPr>
            <a:lvl3pPr lvl="2" marR="0" rtl="0" algn="ctr">
              <a:lnSpc>
                <a:spcPct val="100000"/>
              </a:lnSpc>
              <a:spcBef>
                <a:spcPts val="0"/>
              </a:spcBef>
              <a:spcAft>
                <a:spcPts val="0"/>
              </a:spcAft>
              <a:buClr>
                <a:schemeClr val="lt2"/>
              </a:buClr>
              <a:buSzPts val="4200"/>
              <a:buNone/>
              <a:defRPr b="1" i="0" sz="4200" u="none" cap="none" strike="noStrike">
                <a:solidFill>
                  <a:schemeClr val="lt2"/>
                </a:solidFill>
              </a:defRPr>
            </a:lvl3pPr>
            <a:lvl4pPr lvl="3" marR="0" rtl="0" algn="ctr">
              <a:lnSpc>
                <a:spcPct val="100000"/>
              </a:lnSpc>
              <a:spcBef>
                <a:spcPts val="0"/>
              </a:spcBef>
              <a:spcAft>
                <a:spcPts val="0"/>
              </a:spcAft>
              <a:buClr>
                <a:schemeClr val="lt2"/>
              </a:buClr>
              <a:buSzPts val="4200"/>
              <a:buNone/>
              <a:defRPr b="1" i="0" sz="4200" u="none" cap="none" strike="noStrike">
                <a:solidFill>
                  <a:schemeClr val="lt2"/>
                </a:solidFill>
              </a:defRPr>
            </a:lvl4pPr>
            <a:lvl5pPr lvl="4" marR="0" rtl="0" algn="ctr">
              <a:lnSpc>
                <a:spcPct val="100000"/>
              </a:lnSpc>
              <a:spcBef>
                <a:spcPts val="0"/>
              </a:spcBef>
              <a:spcAft>
                <a:spcPts val="0"/>
              </a:spcAft>
              <a:buClr>
                <a:schemeClr val="lt2"/>
              </a:buClr>
              <a:buSzPts val="4200"/>
              <a:buNone/>
              <a:defRPr b="1" i="0" sz="4200" u="none" cap="none" strike="noStrike">
                <a:solidFill>
                  <a:schemeClr val="lt2"/>
                </a:solidFill>
              </a:defRPr>
            </a:lvl5pPr>
            <a:lvl6pPr lvl="5" marR="0" rtl="0" algn="ctr">
              <a:lnSpc>
                <a:spcPct val="100000"/>
              </a:lnSpc>
              <a:spcBef>
                <a:spcPts val="0"/>
              </a:spcBef>
              <a:spcAft>
                <a:spcPts val="0"/>
              </a:spcAft>
              <a:buClr>
                <a:schemeClr val="lt2"/>
              </a:buClr>
              <a:buSzPts val="4200"/>
              <a:buNone/>
              <a:defRPr b="1" i="0" sz="4200" u="none" cap="none" strike="noStrike">
                <a:solidFill>
                  <a:schemeClr val="lt2"/>
                </a:solidFill>
              </a:defRPr>
            </a:lvl6pPr>
            <a:lvl7pPr lvl="6" marR="0" rtl="0" algn="ctr">
              <a:lnSpc>
                <a:spcPct val="100000"/>
              </a:lnSpc>
              <a:spcBef>
                <a:spcPts val="0"/>
              </a:spcBef>
              <a:spcAft>
                <a:spcPts val="0"/>
              </a:spcAft>
              <a:buClr>
                <a:schemeClr val="lt2"/>
              </a:buClr>
              <a:buSzPts val="4200"/>
              <a:buNone/>
              <a:defRPr b="1" i="0" sz="4200" u="none" cap="none" strike="noStrike">
                <a:solidFill>
                  <a:schemeClr val="lt2"/>
                </a:solidFill>
              </a:defRPr>
            </a:lvl7pPr>
            <a:lvl8pPr lvl="7" marR="0" rtl="0" algn="ctr">
              <a:lnSpc>
                <a:spcPct val="100000"/>
              </a:lnSpc>
              <a:spcBef>
                <a:spcPts val="0"/>
              </a:spcBef>
              <a:spcAft>
                <a:spcPts val="0"/>
              </a:spcAft>
              <a:buClr>
                <a:schemeClr val="lt2"/>
              </a:buClr>
              <a:buSzPts val="4200"/>
              <a:buNone/>
              <a:defRPr b="1" i="0" sz="4200" u="none" cap="none" strike="noStrike">
                <a:solidFill>
                  <a:schemeClr val="lt2"/>
                </a:solidFill>
              </a:defRPr>
            </a:lvl8pPr>
            <a:lvl9pPr lvl="8" marR="0" rtl="0" algn="ctr">
              <a:lnSpc>
                <a:spcPct val="100000"/>
              </a:lnSpc>
              <a:spcBef>
                <a:spcPts val="0"/>
              </a:spcBef>
              <a:spcAft>
                <a:spcPts val="0"/>
              </a:spcAft>
              <a:buClr>
                <a:schemeClr val="lt2"/>
              </a:buClr>
              <a:buSzPts val="4200"/>
              <a:buNone/>
              <a:defRPr b="1" i="0" sz="4200" u="none" cap="none" strike="noStrike">
                <a:solidFill>
                  <a:schemeClr val="lt2"/>
                </a:solidFill>
              </a:defRPr>
            </a:lvl9pPr>
          </a:lstStyle>
          <a:p/>
        </p:txBody>
      </p:sp>
      <p:sp>
        <p:nvSpPr>
          <p:cNvPr id="7" name="Google Shape;7;p1"/>
          <p:cNvSpPr txBox="1"/>
          <p:nvPr>
            <p:ph idx="1" type="body"/>
          </p:nvPr>
        </p:nvSpPr>
        <p:spPr>
          <a:xfrm>
            <a:off x="1054238" y="1657500"/>
            <a:ext cx="7877100" cy="3486000"/>
          </a:xfrm>
          <a:prstGeom prst="rect">
            <a:avLst/>
          </a:prstGeom>
          <a:noFill/>
          <a:ln>
            <a:noFill/>
          </a:ln>
        </p:spPr>
        <p:txBody>
          <a:bodyPr anchorCtr="0" anchor="ctr" bIns="19050" lIns="19050" spcFirstLastPara="1" rIns="19050" wrap="square" tIns="19050">
            <a:normAutofit/>
          </a:bodyPr>
          <a:lstStyle>
            <a:lvl1pPr indent="-342900" lvl="0" marL="457200" marR="0" rtl="0" algn="l">
              <a:lnSpc>
                <a:spcPct val="100000"/>
              </a:lnSpc>
              <a:spcBef>
                <a:spcPts val="2200"/>
              </a:spcBef>
              <a:spcAft>
                <a:spcPts val="0"/>
              </a:spcAft>
              <a:buClr>
                <a:schemeClr val="lt2"/>
              </a:buClr>
              <a:buSzPts val="1800"/>
              <a:buChar char="•"/>
              <a:defRPr i="0" sz="1300" u="none" cap="none" strike="noStrike">
                <a:solidFill>
                  <a:schemeClr val="lt2"/>
                </a:solidFill>
              </a:defRPr>
            </a:lvl1pPr>
            <a:lvl2pPr indent="-342900" lvl="1" marL="914400" marR="0" rtl="0" algn="l">
              <a:lnSpc>
                <a:spcPct val="100000"/>
              </a:lnSpc>
              <a:spcBef>
                <a:spcPts val="2200"/>
              </a:spcBef>
              <a:spcAft>
                <a:spcPts val="0"/>
              </a:spcAft>
              <a:buClr>
                <a:schemeClr val="lt2"/>
              </a:buClr>
              <a:buSzPts val="1800"/>
              <a:buChar char="•"/>
              <a:defRPr i="0" sz="1300" u="none" cap="none" strike="noStrike">
                <a:solidFill>
                  <a:schemeClr val="lt2"/>
                </a:solidFill>
              </a:defRPr>
            </a:lvl2pPr>
            <a:lvl3pPr indent="-342900" lvl="2" marL="1371600" marR="0" rtl="0" algn="l">
              <a:lnSpc>
                <a:spcPct val="100000"/>
              </a:lnSpc>
              <a:spcBef>
                <a:spcPts val="2200"/>
              </a:spcBef>
              <a:spcAft>
                <a:spcPts val="0"/>
              </a:spcAft>
              <a:buClr>
                <a:schemeClr val="lt2"/>
              </a:buClr>
              <a:buSzPts val="1800"/>
              <a:buChar char="•"/>
              <a:defRPr i="0" sz="1300" u="none" cap="none" strike="noStrike">
                <a:solidFill>
                  <a:schemeClr val="lt2"/>
                </a:solidFill>
              </a:defRPr>
            </a:lvl3pPr>
            <a:lvl4pPr indent="-342900" lvl="3" marL="1828800" marR="0" rtl="0" algn="l">
              <a:lnSpc>
                <a:spcPct val="100000"/>
              </a:lnSpc>
              <a:spcBef>
                <a:spcPts val="2200"/>
              </a:spcBef>
              <a:spcAft>
                <a:spcPts val="0"/>
              </a:spcAft>
              <a:buClr>
                <a:schemeClr val="lt2"/>
              </a:buClr>
              <a:buSzPts val="1800"/>
              <a:buChar char="•"/>
              <a:defRPr i="0" sz="1300" u="none" cap="none" strike="noStrike">
                <a:solidFill>
                  <a:schemeClr val="lt2"/>
                </a:solidFill>
              </a:defRPr>
            </a:lvl4pPr>
            <a:lvl5pPr indent="-342900" lvl="4" marL="2286000" marR="0" rtl="0" algn="l">
              <a:lnSpc>
                <a:spcPct val="100000"/>
              </a:lnSpc>
              <a:spcBef>
                <a:spcPts val="2200"/>
              </a:spcBef>
              <a:spcAft>
                <a:spcPts val="0"/>
              </a:spcAft>
              <a:buClr>
                <a:schemeClr val="lt2"/>
              </a:buClr>
              <a:buSzPts val="1800"/>
              <a:buChar char="•"/>
              <a:defRPr i="0" sz="1300" u="none" cap="none" strike="noStrike">
                <a:solidFill>
                  <a:schemeClr val="lt2"/>
                </a:solidFill>
              </a:defRPr>
            </a:lvl5pPr>
            <a:lvl6pPr indent="-342900" lvl="5" marL="2743200" marR="0" rtl="0" algn="l">
              <a:lnSpc>
                <a:spcPct val="100000"/>
              </a:lnSpc>
              <a:spcBef>
                <a:spcPts val="2200"/>
              </a:spcBef>
              <a:spcAft>
                <a:spcPts val="0"/>
              </a:spcAft>
              <a:buClr>
                <a:schemeClr val="lt2"/>
              </a:buClr>
              <a:buSzPts val="1800"/>
              <a:buChar char="•"/>
              <a:defRPr i="0" sz="1300" u="none" cap="none" strike="noStrike">
                <a:solidFill>
                  <a:schemeClr val="lt2"/>
                </a:solidFill>
              </a:defRPr>
            </a:lvl6pPr>
            <a:lvl7pPr indent="-342900" lvl="6" marL="3200400" marR="0" rtl="0" algn="l">
              <a:lnSpc>
                <a:spcPct val="100000"/>
              </a:lnSpc>
              <a:spcBef>
                <a:spcPts val="2200"/>
              </a:spcBef>
              <a:spcAft>
                <a:spcPts val="0"/>
              </a:spcAft>
              <a:buClr>
                <a:schemeClr val="lt2"/>
              </a:buClr>
              <a:buSzPts val="1800"/>
              <a:buChar char="•"/>
              <a:defRPr i="0" sz="1300" u="none" cap="none" strike="noStrike">
                <a:solidFill>
                  <a:schemeClr val="lt2"/>
                </a:solidFill>
              </a:defRPr>
            </a:lvl7pPr>
            <a:lvl8pPr indent="-342900" lvl="7" marL="3657600" marR="0" rtl="0" algn="l">
              <a:lnSpc>
                <a:spcPct val="100000"/>
              </a:lnSpc>
              <a:spcBef>
                <a:spcPts val="2200"/>
              </a:spcBef>
              <a:spcAft>
                <a:spcPts val="0"/>
              </a:spcAft>
              <a:buClr>
                <a:schemeClr val="lt2"/>
              </a:buClr>
              <a:buSzPts val="1800"/>
              <a:buChar char="•"/>
              <a:defRPr i="0" sz="1300" u="none" cap="none" strike="noStrike">
                <a:solidFill>
                  <a:schemeClr val="lt2"/>
                </a:solidFill>
              </a:defRPr>
            </a:lvl8pPr>
            <a:lvl9pPr indent="-342900" lvl="8" marL="4114800" marR="0" rtl="0" algn="l">
              <a:lnSpc>
                <a:spcPct val="100000"/>
              </a:lnSpc>
              <a:spcBef>
                <a:spcPts val="2200"/>
              </a:spcBef>
              <a:spcAft>
                <a:spcPts val="0"/>
              </a:spcAft>
              <a:buClr>
                <a:schemeClr val="lt2"/>
              </a:buClr>
              <a:buSzPts val="1800"/>
              <a:buChar char="•"/>
              <a:defRPr i="0" sz="1300" u="none" cap="none" strike="noStrike">
                <a:solidFill>
                  <a:schemeClr val="lt2"/>
                </a:solidFill>
              </a:defRPr>
            </a:lvl9pPr>
          </a:lstStyle>
          <a:p/>
        </p:txBody>
      </p:sp>
      <p:sp>
        <p:nvSpPr>
          <p:cNvPr id="8" name="Google Shape;8;p1"/>
          <p:cNvSpPr txBox="1"/>
          <p:nvPr>
            <p:ph idx="12" type="sldNum"/>
          </p:nvPr>
        </p:nvSpPr>
        <p:spPr>
          <a:xfrm>
            <a:off x="4471635" y="4905375"/>
            <a:ext cx="195900" cy="177000"/>
          </a:xfrm>
          <a:prstGeom prst="rect">
            <a:avLst/>
          </a:prstGeom>
          <a:noFill/>
          <a:ln>
            <a:noFill/>
          </a:ln>
        </p:spPr>
        <p:txBody>
          <a:bodyPr anchorCtr="0" anchor="t"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900"/>
              <a:buFont typeface="DM Sans"/>
              <a:buNone/>
              <a:defRPr b="0" i="0" sz="900" u="none" cap="none" strike="noStrike">
                <a:solidFill>
                  <a:srgbClr val="000000"/>
                </a:solidFill>
                <a:latin typeface="DM Sans"/>
                <a:ea typeface="DM Sans"/>
                <a:cs typeface="DM Sans"/>
                <a:sym typeface="DM Sans"/>
              </a:defRPr>
            </a:lvl1pPr>
            <a:lvl2pPr indent="0" lvl="1" marL="0" marR="0" rtl="0" algn="ctr">
              <a:lnSpc>
                <a:spcPct val="100000"/>
              </a:lnSpc>
              <a:spcBef>
                <a:spcPts val="0"/>
              </a:spcBef>
              <a:spcAft>
                <a:spcPts val="0"/>
              </a:spcAft>
              <a:buClr>
                <a:srgbClr val="000000"/>
              </a:buClr>
              <a:buSzPts val="900"/>
              <a:buFont typeface="DM Sans"/>
              <a:buNone/>
              <a:defRPr b="0" i="0" sz="900" u="none" cap="none" strike="noStrike">
                <a:solidFill>
                  <a:srgbClr val="000000"/>
                </a:solidFill>
                <a:latin typeface="DM Sans"/>
                <a:ea typeface="DM Sans"/>
                <a:cs typeface="DM Sans"/>
                <a:sym typeface="DM Sans"/>
              </a:defRPr>
            </a:lvl2pPr>
            <a:lvl3pPr indent="0" lvl="2" marL="0" marR="0" rtl="0" algn="ctr">
              <a:lnSpc>
                <a:spcPct val="100000"/>
              </a:lnSpc>
              <a:spcBef>
                <a:spcPts val="0"/>
              </a:spcBef>
              <a:spcAft>
                <a:spcPts val="0"/>
              </a:spcAft>
              <a:buClr>
                <a:srgbClr val="000000"/>
              </a:buClr>
              <a:buSzPts val="900"/>
              <a:buFont typeface="DM Sans"/>
              <a:buNone/>
              <a:defRPr b="0" i="0" sz="900" u="none" cap="none" strike="noStrike">
                <a:solidFill>
                  <a:srgbClr val="000000"/>
                </a:solidFill>
                <a:latin typeface="DM Sans"/>
                <a:ea typeface="DM Sans"/>
                <a:cs typeface="DM Sans"/>
                <a:sym typeface="DM Sans"/>
              </a:defRPr>
            </a:lvl3pPr>
            <a:lvl4pPr indent="0" lvl="3" marL="0" marR="0" rtl="0" algn="ctr">
              <a:lnSpc>
                <a:spcPct val="100000"/>
              </a:lnSpc>
              <a:spcBef>
                <a:spcPts val="0"/>
              </a:spcBef>
              <a:spcAft>
                <a:spcPts val="0"/>
              </a:spcAft>
              <a:buClr>
                <a:srgbClr val="000000"/>
              </a:buClr>
              <a:buSzPts val="900"/>
              <a:buFont typeface="DM Sans"/>
              <a:buNone/>
              <a:defRPr b="0" i="0" sz="900" u="none" cap="none" strike="noStrike">
                <a:solidFill>
                  <a:srgbClr val="000000"/>
                </a:solidFill>
                <a:latin typeface="DM Sans"/>
                <a:ea typeface="DM Sans"/>
                <a:cs typeface="DM Sans"/>
                <a:sym typeface="DM Sans"/>
              </a:defRPr>
            </a:lvl4pPr>
            <a:lvl5pPr indent="0" lvl="4" marL="0" marR="0" rtl="0" algn="ctr">
              <a:lnSpc>
                <a:spcPct val="100000"/>
              </a:lnSpc>
              <a:spcBef>
                <a:spcPts val="0"/>
              </a:spcBef>
              <a:spcAft>
                <a:spcPts val="0"/>
              </a:spcAft>
              <a:buClr>
                <a:srgbClr val="000000"/>
              </a:buClr>
              <a:buSzPts val="900"/>
              <a:buFont typeface="DM Sans"/>
              <a:buNone/>
              <a:defRPr b="0" i="0" sz="900" u="none" cap="none" strike="noStrike">
                <a:solidFill>
                  <a:srgbClr val="000000"/>
                </a:solidFill>
                <a:latin typeface="DM Sans"/>
                <a:ea typeface="DM Sans"/>
                <a:cs typeface="DM Sans"/>
                <a:sym typeface="DM Sans"/>
              </a:defRPr>
            </a:lvl5pPr>
            <a:lvl6pPr indent="0" lvl="5" marL="0" marR="0" rtl="0" algn="ctr">
              <a:lnSpc>
                <a:spcPct val="100000"/>
              </a:lnSpc>
              <a:spcBef>
                <a:spcPts val="0"/>
              </a:spcBef>
              <a:spcAft>
                <a:spcPts val="0"/>
              </a:spcAft>
              <a:buClr>
                <a:srgbClr val="000000"/>
              </a:buClr>
              <a:buSzPts val="900"/>
              <a:buFont typeface="DM Sans"/>
              <a:buNone/>
              <a:defRPr b="0" i="0" sz="900" u="none" cap="none" strike="noStrike">
                <a:solidFill>
                  <a:srgbClr val="000000"/>
                </a:solidFill>
                <a:latin typeface="DM Sans"/>
                <a:ea typeface="DM Sans"/>
                <a:cs typeface="DM Sans"/>
                <a:sym typeface="DM Sans"/>
              </a:defRPr>
            </a:lvl6pPr>
            <a:lvl7pPr indent="0" lvl="6" marL="0" marR="0" rtl="0" algn="ctr">
              <a:lnSpc>
                <a:spcPct val="100000"/>
              </a:lnSpc>
              <a:spcBef>
                <a:spcPts val="0"/>
              </a:spcBef>
              <a:spcAft>
                <a:spcPts val="0"/>
              </a:spcAft>
              <a:buClr>
                <a:srgbClr val="000000"/>
              </a:buClr>
              <a:buSzPts val="900"/>
              <a:buFont typeface="DM Sans"/>
              <a:buNone/>
              <a:defRPr b="0" i="0" sz="900" u="none" cap="none" strike="noStrike">
                <a:solidFill>
                  <a:srgbClr val="000000"/>
                </a:solidFill>
                <a:latin typeface="DM Sans"/>
                <a:ea typeface="DM Sans"/>
                <a:cs typeface="DM Sans"/>
                <a:sym typeface="DM Sans"/>
              </a:defRPr>
            </a:lvl7pPr>
            <a:lvl8pPr indent="0" lvl="7" marL="0" marR="0" rtl="0" algn="ctr">
              <a:lnSpc>
                <a:spcPct val="100000"/>
              </a:lnSpc>
              <a:spcBef>
                <a:spcPts val="0"/>
              </a:spcBef>
              <a:spcAft>
                <a:spcPts val="0"/>
              </a:spcAft>
              <a:buClr>
                <a:srgbClr val="000000"/>
              </a:buClr>
              <a:buSzPts val="900"/>
              <a:buFont typeface="DM Sans"/>
              <a:buNone/>
              <a:defRPr b="0" i="0" sz="900" u="none" cap="none" strike="noStrike">
                <a:solidFill>
                  <a:srgbClr val="000000"/>
                </a:solidFill>
                <a:latin typeface="DM Sans"/>
                <a:ea typeface="DM Sans"/>
                <a:cs typeface="DM Sans"/>
                <a:sym typeface="DM Sans"/>
              </a:defRPr>
            </a:lvl8pPr>
            <a:lvl9pPr indent="0" lvl="8" marL="0" marR="0" rtl="0" algn="ctr">
              <a:lnSpc>
                <a:spcPct val="100000"/>
              </a:lnSpc>
              <a:spcBef>
                <a:spcPts val="0"/>
              </a:spcBef>
              <a:spcAft>
                <a:spcPts val="0"/>
              </a:spcAft>
              <a:buClr>
                <a:srgbClr val="000000"/>
              </a:buClr>
              <a:buSzPts val="900"/>
              <a:buFont typeface="DM Sans"/>
              <a:buNone/>
              <a:defRPr b="0" i="0" sz="900" u="none" cap="none" strike="noStrike">
                <a:solidFill>
                  <a:srgbClr val="000000"/>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2.png"/><Relationship Id="rId4" Type="http://schemas.openxmlformats.org/officeDocument/2006/relationships/image" Target="../media/image4.png"/><Relationship Id="rId9" Type="http://schemas.openxmlformats.org/officeDocument/2006/relationships/image" Target="../media/image5.jpg"/><Relationship Id="rId5" Type="http://schemas.openxmlformats.org/officeDocument/2006/relationships/hyperlink" Target="https://www.linkedin.com/in/onlee/" TargetMode="External"/><Relationship Id="rId6" Type="http://schemas.openxmlformats.org/officeDocument/2006/relationships/hyperlink" Target="mailto:onlee@gdpventure.com" TargetMode="External"/><Relationship Id="rId7" Type="http://schemas.openxmlformats.org/officeDocument/2006/relationships/hyperlink" Target="mailto:onlee@gdplabs.id" TargetMode="External"/><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6.png"/><Relationship Id="rId6" Type="http://schemas.openxmlformats.org/officeDocument/2006/relationships/image" Target="../media/image7.png"/><Relationship Id="rId7"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8.png"/><Relationship Id="rId5" Type="http://schemas.openxmlformats.org/officeDocument/2006/relationships/image" Target="../media/image10.png"/><Relationship Id="rId6"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3.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27.png"/></Relationships>
</file>

<file path=ppt/slides/_rels/slide9.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4.png"/><Relationship Id="rId9" Type="http://schemas.openxmlformats.org/officeDocument/2006/relationships/image" Target="../media/image5.jpg"/><Relationship Id="rId5" Type="http://schemas.openxmlformats.org/officeDocument/2006/relationships/hyperlink" Target="https://www.linkedin.com/in/onlee/" TargetMode="External"/><Relationship Id="rId6" Type="http://schemas.openxmlformats.org/officeDocument/2006/relationships/hyperlink" Target="mailto:onlee@gdpventure.com" TargetMode="External"/><Relationship Id="rId7" Type="http://schemas.openxmlformats.org/officeDocument/2006/relationships/hyperlink" Target="mailto:onlee@gdplabs.id" TargetMode="External"/><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grpSp>
        <p:nvGrpSpPr>
          <p:cNvPr id="137" name="Google Shape;137;p23"/>
          <p:cNvGrpSpPr/>
          <p:nvPr/>
        </p:nvGrpSpPr>
        <p:grpSpPr>
          <a:xfrm>
            <a:off x="0" y="-30900"/>
            <a:ext cx="9144003" cy="5205300"/>
            <a:chOff x="0" y="-30900"/>
            <a:chExt cx="9144003" cy="5205300"/>
          </a:xfrm>
        </p:grpSpPr>
        <p:pic>
          <p:nvPicPr>
            <p:cNvPr id="138" name="Google Shape;138;p23"/>
            <p:cNvPicPr preferRelativeResize="0"/>
            <p:nvPr/>
          </p:nvPicPr>
          <p:blipFill rotWithShape="1">
            <a:blip r:embed="rId3">
              <a:alphaModFix/>
            </a:blip>
            <a:srcRect b="39116" l="0" r="35649" t="6576"/>
            <a:stretch/>
          </p:blipFill>
          <p:spPr>
            <a:xfrm>
              <a:off x="0" y="0"/>
              <a:ext cx="9144003" cy="5143501"/>
            </a:xfrm>
            <a:prstGeom prst="rect">
              <a:avLst/>
            </a:prstGeom>
            <a:noFill/>
            <a:ln>
              <a:noFill/>
            </a:ln>
          </p:spPr>
        </p:pic>
        <p:pic>
          <p:nvPicPr>
            <p:cNvPr id="139" name="Google Shape;139;p23"/>
            <p:cNvPicPr preferRelativeResize="0"/>
            <p:nvPr/>
          </p:nvPicPr>
          <p:blipFill rotWithShape="1">
            <a:blip r:embed="rId4">
              <a:alphaModFix/>
            </a:blip>
            <a:srcRect b="826" l="1446" r="1466" t="826"/>
            <a:stretch/>
          </p:blipFill>
          <p:spPr>
            <a:xfrm>
              <a:off x="0" y="-30900"/>
              <a:ext cx="9144003" cy="5205300"/>
            </a:xfrm>
            <a:prstGeom prst="rect">
              <a:avLst/>
            </a:prstGeom>
            <a:noFill/>
            <a:ln>
              <a:noFill/>
            </a:ln>
          </p:spPr>
        </p:pic>
      </p:grpSp>
      <p:pic>
        <p:nvPicPr>
          <p:cNvPr id="140" name="Google Shape;140;p23"/>
          <p:cNvPicPr preferRelativeResize="0"/>
          <p:nvPr/>
        </p:nvPicPr>
        <p:blipFill rotWithShape="1">
          <a:blip r:embed="rId3">
            <a:alphaModFix/>
          </a:blip>
          <a:srcRect b="39116" l="0" r="35649" t="6576"/>
          <a:stretch/>
        </p:blipFill>
        <p:spPr>
          <a:xfrm>
            <a:off x="0" y="0"/>
            <a:ext cx="9144003" cy="5143501"/>
          </a:xfrm>
          <a:prstGeom prst="rect">
            <a:avLst/>
          </a:prstGeom>
          <a:noFill/>
          <a:ln>
            <a:noFill/>
          </a:ln>
        </p:spPr>
      </p:pic>
      <p:grpSp>
        <p:nvGrpSpPr>
          <p:cNvPr id="141" name="Google Shape;141;p23"/>
          <p:cNvGrpSpPr/>
          <p:nvPr/>
        </p:nvGrpSpPr>
        <p:grpSpPr>
          <a:xfrm>
            <a:off x="458908" y="777850"/>
            <a:ext cx="7076141" cy="4010400"/>
            <a:chOff x="458908" y="777850"/>
            <a:chExt cx="7076141" cy="4010400"/>
          </a:xfrm>
        </p:grpSpPr>
        <p:sp>
          <p:nvSpPr>
            <p:cNvPr id="142" name="Google Shape;142;p23"/>
            <p:cNvSpPr txBox="1"/>
            <p:nvPr/>
          </p:nvSpPr>
          <p:spPr>
            <a:xfrm>
              <a:off x="583149" y="777850"/>
              <a:ext cx="6951900" cy="3255600"/>
            </a:xfrm>
            <a:prstGeom prst="rect">
              <a:avLst/>
            </a:prstGeom>
            <a:noFill/>
            <a:ln>
              <a:noFill/>
            </a:ln>
          </p:spPr>
          <p:txBody>
            <a:bodyPr anchorCtr="0" anchor="ctr" bIns="19050" lIns="19050" spcFirstLastPara="1" rIns="19050" wrap="square" tIns="19050">
              <a:spAutoFit/>
            </a:bodyPr>
            <a:lstStyle/>
            <a:p>
              <a:pPr indent="0" lvl="0" marL="0" rtl="0" algn="l">
                <a:lnSpc>
                  <a:spcPct val="150000"/>
                </a:lnSpc>
                <a:spcBef>
                  <a:spcPts val="0"/>
                </a:spcBef>
                <a:spcAft>
                  <a:spcPts val="0"/>
                </a:spcAft>
                <a:buNone/>
              </a:pPr>
              <a:r>
                <a:rPr b="1" lang="en" sz="1800">
                  <a:solidFill>
                    <a:schemeClr val="accent2"/>
                  </a:solidFill>
                </a:rPr>
                <a:t>Securing the Future of AI:</a:t>
              </a:r>
              <a:endParaRPr b="1" sz="1800">
                <a:solidFill>
                  <a:schemeClr val="accent2"/>
                </a:solidFill>
              </a:endParaRPr>
            </a:p>
            <a:p>
              <a:pPr indent="0" lvl="0" marL="0" marR="0" rtl="0" algn="l">
                <a:lnSpc>
                  <a:spcPct val="100000"/>
                </a:lnSpc>
                <a:spcBef>
                  <a:spcPts val="0"/>
                </a:spcBef>
                <a:spcAft>
                  <a:spcPts val="0"/>
                </a:spcAft>
                <a:buNone/>
              </a:pPr>
              <a:r>
                <a:rPr b="1" lang="en" sz="3600">
                  <a:solidFill>
                    <a:schemeClr val="lt1"/>
                  </a:solidFill>
                  <a:latin typeface="Georgia"/>
                  <a:ea typeface="Georgia"/>
                  <a:cs typeface="Georgia"/>
                  <a:sym typeface="Georgia"/>
                </a:rPr>
                <a:t>Addressing Privacy, </a:t>
              </a:r>
              <a:endParaRPr b="1" sz="3600">
                <a:solidFill>
                  <a:schemeClr val="lt1"/>
                </a:solidFill>
                <a:latin typeface="Georgia"/>
                <a:ea typeface="Georgia"/>
                <a:cs typeface="Georgia"/>
                <a:sym typeface="Georgia"/>
              </a:endParaRPr>
            </a:p>
            <a:p>
              <a:pPr indent="0" lvl="0" marL="0" marR="0" rtl="0" algn="l">
                <a:lnSpc>
                  <a:spcPct val="100000"/>
                </a:lnSpc>
                <a:spcBef>
                  <a:spcPts val="0"/>
                </a:spcBef>
                <a:spcAft>
                  <a:spcPts val="0"/>
                </a:spcAft>
                <a:buNone/>
              </a:pPr>
              <a:r>
                <a:rPr b="1" lang="en" sz="3600">
                  <a:solidFill>
                    <a:schemeClr val="lt1"/>
                  </a:solidFill>
                  <a:latin typeface="Georgia"/>
                  <a:ea typeface="Georgia"/>
                  <a:cs typeface="Georgia"/>
                  <a:sym typeface="Georgia"/>
                </a:rPr>
                <a:t>Security, and Compliance </a:t>
              </a:r>
              <a:br>
                <a:rPr b="1" lang="en" sz="3600">
                  <a:solidFill>
                    <a:schemeClr val="lt1"/>
                  </a:solidFill>
                  <a:latin typeface="Georgia"/>
                  <a:ea typeface="Georgia"/>
                  <a:cs typeface="Georgia"/>
                  <a:sym typeface="Georgia"/>
                </a:rPr>
              </a:br>
              <a:r>
                <a:rPr b="1" lang="en" sz="3600">
                  <a:solidFill>
                    <a:schemeClr val="lt1"/>
                  </a:solidFill>
                  <a:latin typeface="Georgia"/>
                  <a:ea typeface="Georgia"/>
                  <a:cs typeface="Georgia"/>
                  <a:sym typeface="Georgia"/>
                </a:rPr>
                <a:t>in Large Language Models</a:t>
              </a:r>
              <a:endParaRPr b="1" sz="3600">
                <a:solidFill>
                  <a:schemeClr val="lt1"/>
                </a:solidFill>
                <a:latin typeface="Georgia"/>
                <a:ea typeface="Georgia"/>
                <a:cs typeface="Georgia"/>
                <a:sym typeface="Georgia"/>
              </a:endParaRPr>
            </a:p>
            <a:p>
              <a:pPr indent="0" lvl="0" marL="0" marR="0" rtl="0" algn="l">
                <a:lnSpc>
                  <a:spcPct val="100000"/>
                </a:lnSpc>
                <a:spcBef>
                  <a:spcPts val="0"/>
                </a:spcBef>
                <a:spcAft>
                  <a:spcPts val="0"/>
                </a:spcAft>
                <a:buNone/>
              </a:pPr>
              <a:r>
                <a:t/>
              </a:r>
              <a:endParaRPr b="1" sz="3700">
                <a:solidFill>
                  <a:schemeClr val="lt1"/>
                </a:solidFill>
              </a:endParaRPr>
            </a:p>
            <a:p>
              <a:pPr indent="0" lvl="0" marL="0" marR="0" rtl="0" algn="l">
                <a:lnSpc>
                  <a:spcPct val="100000"/>
                </a:lnSpc>
                <a:spcBef>
                  <a:spcPts val="0"/>
                </a:spcBef>
                <a:spcAft>
                  <a:spcPts val="0"/>
                </a:spcAft>
                <a:buClr>
                  <a:schemeClr val="dk1"/>
                </a:buClr>
                <a:buSzPts val="3800"/>
                <a:buFont typeface="DM Sans Medium"/>
                <a:buNone/>
              </a:pPr>
              <a:r>
                <a:rPr b="1" lang="en" sz="3700">
                  <a:solidFill>
                    <a:schemeClr val="lt1"/>
                  </a:solidFill>
                </a:rPr>
                <a:t> </a:t>
              </a:r>
              <a:endParaRPr sz="4400">
                <a:solidFill>
                  <a:schemeClr val="lt1"/>
                </a:solidFill>
              </a:endParaRPr>
            </a:p>
          </p:txBody>
        </p:sp>
        <p:sp>
          <p:nvSpPr>
            <p:cNvPr id="143" name="Google Shape;143;p23"/>
            <p:cNvSpPr txBox="1"/>
            <p:nvPr/>
          </p:nvSpPr>
          <p:spPr>
            <a:xfrm>
              <a:off x="1544000" y="3549950"/>
              <a:ext cx="3482400" cy="65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lt1"/>
                  </a:solidFill>
                  <a:latin typeface="Georgia"/>
                  <a:ea typeface="Georgia"/>
                  <a:cs typeface="Georgia"/>
                  <a:sym typeface="Georgia"/>
                </a:rPr>
                <a:t>On Lee</a:t>
              </a:r>
              <a:br>
                <a:rPr b="1" lang="en" sz="2100">
                  <a:solidFill>
                    <a:schemeClr val="lt1"/>
                  </a:solidFill>
                </a:rPr>
              </a:br>
              <a:r>
                <a:rPr lang="en" sz="1000">
                  <a:solidFill>
                    <a:schemeClr val="lt1"/>
                  </a:solidFill>
                </a:rPr>
                <a:t>CTO of GDP Venture</a:t>
              </a:r>
              <a:r>
                <a:rPr lang="en" sz="1000">
                  <a:solidFill>
                    <a:schemeClr val="lt1"/>
                  </a:solidFill>
                </a:rPr>
                <a:t> | </a:t>
              </a:r>
              <a:r>
                <a:rPr lang="en" sz="1000">
                  <a:solidFill>
                    <a:schemeClr val="lt1"/>
                  </a:solidFill>
                </a:rPr>
                <a:t>CEO &amp; CTO of GDP Labs</a:t>
              </a:r>
              <a:endParaRPr sz="1000">
                <a:solidFill>
                  <a:schemeClr val="lt1"/>
                </a:solidFill>
              </a:endParaRPr>
            </a:p>
          </p:txBody>
        </p:sp>
        <p:sp>
          <p:nvSpPr>
            <p:cNvPr id="144" name="Google Shape;144;p23"/>
            <p:cNvSpPr txBox="1"/>
            <p:nvPr/>
          </p:nvSpPr>
          <p:spPr>
            <a:xfrm>
              <a:off x="1759700" y="4095550"/>
              <a:ext cx="32667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u="sng">
                  <a:solidFill>
                    <a:schemeClr val="accent2"/>
                  </a:solidFill>
                  <a:hlinkClick r:id="rId5">
                    <a:extLst>
                      <a:ext uri="{A12FA001-AC4F-418D-AE19-62706E023703}">
                        <ahyp:hlinkClr val="tx"/>
                      </a:ext>
                    </a:extLst>
                  </a:hlinkClick>
                </a:rPr>
                <a:t>onlee</a:t>
              </a:r>
              <a:endParaRPr>
                <a:solidFill>
                  <a:schemeClr val="accent2"/>
                </a:solidFill>
              </a:endParaRPr>
            </a:p>
            <a:p>
              <a:pPr indent="0" lvl="0" marL="0" rtl="0" algn="l">
                <a:lnSpc>
                  <a:spcPct val="115000"/>
                </a:lnSpc>
                <a:spcBef>
                  <a:spcPts val="0"/>
                </a:spcBef>
                <a:spcAft>
                  <a:spcPts val="0"/>
                </a:spcAft>
                <a:buNone/>
              </a:pPr>
              <a:r>
                <a:rPr lang="en" sz="1000" u="sng">
                  <a:solidFill>
                    <a:schemeClr val="accent2"/>
                  </a:solidFill>
                  <a:hlinkClick r:id="rId6">
                    <a:extLst>
                      <a:ext uri="{A12FA001-AC4F-418D-AE19-62706E023703}">
                        <ahyp:hlinkClr val="tx"/>
                      </a:ext>
                    </a:extLst>
                  </a:hlinkClick>
                </a:rPr>
                <a:t>onlee@gdpventure.com</a:t>
              </a:r>
              <a:endParaRPr sz="1000" u="sng">
                <a:solidFill>
                  <a:schemeClr val="accent2"/>
                </a:solidFill>
              </a:endParaRPr>
            </a:p>
            <a:p>
              <a:pPr indent="0" lvl="0" marL="0" rtl="0" algn="l">
                <a:lnSpc>
                  <a:spcPct val="115000"/>
                </a:lnSpc>
                <a:spcBef>
                  <a:spcPts val="0"/>
                </a:spcBef>
                <a:spcAft>
                  <a:spcPts val="0"/>
                </a:spcAft>
                <a:buNone/>
              </a:pPr>
              <a:r>
                <a:rPr lang="en" sz="1000" u="sng">
                  <a:solidFill>
                    <a:schemeClr val="accent2"/>
                  </a:solidFill>
                  <a:hlinkClick r:id="rId7">
                    <a:extLst>
                      <a:ext uri="{A12FA001-AC4F-418D-AE19-62706E023703}">
                        <ahyp:hlinkClr val="tx"/>
                      </a:ext>
                    </a:extLst>
                  </a:hlinkClick>
                </a:rPr>
                <a:t>onlee@gdplabs.id</a:t>
              </a:r>
              <a:endParaRPr sz="1000" u="sng">
                <a:solidFill>
                  <a:schemeClr val="accent2"/>
                </a:solidFill>
              </a:endParaRPr>
            </a:p>
          </p:txBody>
        </p:sp>
        <p:pic>
          <p:nvPicPr>
            <p:cNvPr id="145" name="Google Shape;145;p23"/>
            <p:cNvPicPr preferRelativeResize="0"/>
            <p:nvPr/>
          </p:nvPicPr>
          <p:blipFill>
            <a:blip r:embed="rId8">
              <a:alphaModFix/>
            </a:blip>
            <a:stretch>
              <a:fillRect/>
            </a:stretch>
          </p:blipFill>
          <p:spPr>
            <a:xfrm>
              <a:off x="1640375" y="4184050"/>
              <a:ext cx="161700" cy="161700"/>
            </a:xfrm>
            <a:prstGeom prst="rect">
              <a:avLst/>
            </a:prstGeom>
            <a:noFill/>
            <a:ln>
              <a:noFill/>
            </a:ln>
          </p:spPr>
        </p:pic>
        <p:grpSp>
          <p:nvGrpSpPr>
            <p:cNvPr id="146" name="Google Shape;146;p23"/>
            <p:cNvGrpSpPr/>
            <p:nvPr/>
          </p:nvGrpSpPr>
          <p:grpSpPr>
            <a:xfrm>
              <a:off x="458908" y="3667971"/>
              <a:ext cx="1022538" cy="1022461"/>
              <a:chOff x="662750" y="3673350"/>
              <a:chExt cx="764400" cy="764400"/>
            </a:xfrm>
          </p:grpSpPr>
          <p:sp>
            <p:nvSpPr>
              <p:cNvPr id="147" name="Google Shape;147;p23"/>
              <p:cNvSpPr/>
              <p:nvPr/>
            </p:nvSpPr>
            <p:spPr>
              <a:xfrm>
                <a:off x="662750" y="3673350"/>
                <a:ext cx="764400" cy="764400"/>
              </a:xfrm>
              <a:prstGeom prst="roundRect">
                <a:avLst>
                  <a:gd fmla="val 5319" name="adj"/>
                </a:avLst>
              </a:prstGeom>
              <a:solidFill>
                <a:schemeClr val="lt1"/>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 name="Google Shape;148;p23"/>
              <p:cNvGrpSpPr/>
              <p:nvPr/>
            </p:nvGrpSpPr>
            <p:grpSpPr>
              <a:xfrm>
                <a:off x="705241" y="3715839"/>
                <a:ext cx="679429" cy="679429"/>
                <a:chOff x="935100" y="3277100"/>
                <a:chExt cx="909300" cy="909300"/>
              </a:xfrm>
            </p:grpSpPr>
            <p:sp>
              <p:nvSpPr>
                <p:cNvPr id="149" name="Google Shape;149;p23"/>
                <p:cNvSpPr/>
                <p:nvPr/>
              </p:nvSpPr>
              <p:spPr>
                <a:xfrm>
                  <a:off x="935100" y="3277100"/>
                  <a:ext cx="909300" cy="909300"/>
                </a:xfrm>
                <a:prstGeom prst="roundRect">
                  <a:avLst>
                    <a:gd fmla="val 754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0" name="Google Shape;150;p23"/>
                <p:cNvPicPr preferRelativeResize="0"/>
                <p:nvPr/>
              </p:nvPicPr>
              <p:blipFill>
                <a:blip r:embed="rId9">
                  <a:alphaModFix/>
                </a:blip>
                <a:stretch>
                  <a:fillRect/>
                </a:stretch>
              </p:blipFill>
              <p:spPr>
                <a:xfrm>
                  <a:off x="971728" y="3311425"/>
                  <a:ext cx="836049" cy="840650"/>
                </a:xfrm>
                <a:prstGeom prst="rect">
                  <a:avLst/>
                </a:prstGeom>
                <a:noFill/>
                <a:ln>
                  <a:noFill/>
                </a:ln>
              </p:spPr>
            </p:pic>
          </p:grpSp>
        </p:grpSp>
        <p:pic>
          <p:nvPicPr>
            <p:cNvPr id="151" name="Google Shape;151;p23"/>
            <p:cNvPicPr preferRelativeResize="0"/>
            <p:nvPr/>
          </p:nvPicPr>
          <p:blipFill rotWithShape="1">
            <a:blip r:embed="rId10">
              <a:alphaModFix/>
            </a:blip>
            <a:srcRect b="0" l="0" r="0" t="0"/>
            <a:stretch/>
          </p:blipFill>
          <p:spPr>
            <a:xfrm>
              <a:off x="1640375" y="4361050"/>
              <a:ext cx="161700" cy="161700"/>
            </a:xfrm>
            <a:prstGeom prst="rect">
              <a:avLst/>
            </a:prstGeom>
            <a:noFill/>
            <a:ln>
              <a:noFill/>
            </a:ln>
          </p:spPr>
        </p:pic>
        <p:pic>
          <p:nvPicPr>
            <p:cNvPr id="152" name="Google Shape;152;p23"/>
            <p:cNvPicPr preferRelativeResize="0"/>
            <p:nvPr/>
          </p:nvPicPr>
          <p:blipFill rotWithShape="1">
            <a:blip r:embed="rId10">
              <a:alphaModFix/>
            </a:blip>
            <a:srcRect b="0" l="0" r="0" t="0"/>
            <a:stretch/>
          </p:blipFill>
          <p:spPr>
            <a:xfrm>
              <a:off x="1640375" y="4538050"/>
              <a:ext cx="161700" cy="161700"/>
            </a:xfrm>
            <a:prstGeom prst="rect">
              <a:avLst/>
            </a:prstGeom>
            <a:noFill/>
            <a:ln>
              <a:noFill/>
            </a:ln>
          </p:spPr>
        </p:pic>
      </p:grpSp>
      <p:sp>
        <p:nvSpPr>
          <p:cNvPr id="153" name="Google Shape;153;p23"/>
          <p:cNvSpPr txBox="1"/>
          <p:nvPr>
            <p:ph idx="12" type="sldNum"/>
          </p:nvPr>
        </p:nvSpPr>
        <p:spPr>
          <a:xfrm>
            <a:off x="8719222" y="4877525"/>
            <a:ext cx="275700" cy="161700"/>
          </a:xfrm>
          <a:prstGeom prst="rect">
            <a:avLst/>
          </a:prstGeom>
        </p:spPr>
        <p:txBody>
          <a:bodyPr anchorCtr="0" anchor="t" bIns="19050" lIns="19050" spcFirstLastPara="1" rIns="19050" wrap="square" tIns="19050">
            <a:spAutoFit/>
          </a:bodyPr>
          <a:lstStyle/>
          <a:p>
            <a:pPr indent="0" lvl="0" marL="0" rtl="0" algn="r">
              <a:spcBef>
                <a:spcPts val="0"/>
              </a:spcBef>
              <a:spcAft>
                <a:spcPts val="0"/>
              </a:spcAft>
              <a:buClr>
                <a:srgbClr val="000000"/>
              </a:buClr>
              <a:buSzPts val="900"/>
              <a:buFont typeface="DM Sans"/>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140"/>
                                        </p:tgtEl>
                                      </p:cBhvr>
                                    </p:animEffect>
                                    <p:set>
                                      <p:cBhvr>
                                        <p:cTn dur="1" fill="hold">
                                          <p:stCondLst>
                                            <p:cond delay="1000"/>
                                          </p:stCondLst>
                                        </p:cTn>
                                        <p:tgtEl>
                                          <p:spTgt spid="140"/>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32"/>
          <p:cNvPicPr preferRelativeResize="0"/>
          <p:nvPr/>
        </p:nvPicPr>
        <p:blipFill>
          <a:blip r:embed="rId3">
            <a:alphaModFix/>
          </a:blip>
          <a:stretch>
            <a:fillRect/>
          </a:stretch>
        </p:blipFill>
        <p:spPr>
          <a:xfrm>
            <a:off x="2067031" y="152400"/>
            <a:ext cx="5009938"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p:nvPr/>
        </p:nvSpPr>
        <p:spPr>
          <a:xfrm>
            <a:off x="3255713" y="1617625"/>
            <a:ext cx="2752800" cy="2752800"/>
          </a:xfrm>
          <a:prstGeom prst="ellipse">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4"/>
          <p:cNvSpPr/>
          <p:nvPr/>
        </p:nvSpPr>
        <p:spPr>
          <a:xfrm>
            <a:off x="3818104" y="2103930"/>
            <a:ext cx="1674600" cy="1674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rPr>
              <a:t>What is</a:t>
            </a:r>
            <a:endParaRPr b="1" sz="1800">
              <a:solidFill>
                <a:schemeClr val="lt1"/>
              </a:solidFill>
            </a:endParaRPr>
          </a:p>
          <a:p>
            <a:pPr indent="0" lvl="0" marL="0" rtl="0" algn="ctr">
              <a:spcBef>
                <a:spcPts val="0"/>
              </a:spcBef>
              <a:spcAft>
                <a:spcPts val="0"/>
              </a:spcAft>
              <a:buNone/>
            </a:pPr>
            <a:r>
              <a:rPr b="1" lang="en" sz="1800">
                <a:solidFill>
                  <a:schemeClr val="lt1"/>
                </a:solidFill>
              </a:rPr>
              <a:t>ABCD-X</a:t>
            </a:r>
            <a:endParaRPr b="1" sz="1800">
              <a:solidFill>
                <a:schemeClr val="lt1"/>
              </a:solidFill>
            </a:endParaRPr>
          </a:p>
          <a:p>
            <a:pPr indent="0" lvl="0" marL="0" rtl="0" algn="ctr">
              <a:spcBef>
                <a:spcPts val="0"/>
              </a:spcBef>
              <a:spcAft>
                <a:spcPts val="0"/>
              </a:spcAft>
              <a:buNone/>
            </a:pPr>
            <a:r>
              <a:rPr b="1" lang="en" sz="1200">
                <a:solidFill>
                  <a:schemeClr val="lt1"/>
                </a:solidFill>
              </a:rPr>
              <a:t>Technologies</a:t>
            </a:r>
            <a:endParaRPr>
              <a:solidFill>
                <a:srgbClr val="FFFFFF"/>
              </a:solidFill>
            </a:endParaRPr>
          </a:p>
        </p:txBody>
      </p:sp>
      <p:sp>
        <p:nvSpPr>
          <p:cNvPr id="160" name="Google Shape;160;p24"/>
          <p:cNvSpPr txBox="1"/>
          <p:nvPr/>
        </p:nvSpPr>
        <p:spPr>
          <a:xfrm>
            <a:off x="743302" y="304600"/>
            <a:ext cx="7566300" cy="5004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chemeClr val="dk1"/>
              </a:buClr>
              <a:buSzPts val="3800"/>
              <a:buFont typeface="DM Sans Medium"/>
              <a:buNone/>
            </a:pPr>
            <a:r>
              <a:rPr b="1" lang="en" sz="3000">
                <a:solidFill>
                  <a:schemeClr val="lt2"/>
                </a:solidFill>
                <a:latin typeface="Georgia"/>
                <a:ea typeface="Georgia"/>
                <a:cs typeface="Georgia"/>
                <a:sym typeface="Georgia"/>
              </a:rPr>
              <a:t>Application: </a:t>
            </a:r>
            <a:r>
              <a:rPr b="1" lang="en" sz="3000">
                <a:solidFill>
                  <a:schemeClr val="lt2"/>
                </a:solidFill>
                <a:latin typeface="Georgia"/>
                <a:ea typeface="Georgia"/>
                <a:cs typeface="Georgia"/>
                <a:sym typeface="Georgia"/>
              </a:rPr>
              <a:t>ABCD-X </a:t>
            </a:r>
            <a:r>
              <a:rPr b="1" lang="en" sz="3000">
                <a:solidFill>
                  <a:schemeClr val="lt2"/>
                </a:solidFill>
                <a:latin typeface="Georgia"/>
                <a:ea typeface="Georgia"/>
                <a:cs typeface="Georgia"/>
                <a:sym typeface="Georgia"/>
              </a:rPr>
              <a:t>Technologies</a:t>
            </a:r>
            <a:endParaRPr b="1" i="0" sz="3000" u="none" cap="none" strike="noStrike">
              <a:solidFill>
                <a:schemeClr val="lt2"/>
              </a:solidFill>
              <a:latin typeface="Georgia"/>
              <a:ea typeface="Georgia"/>
              <a:cs typeface="Georgia"/>
              <a:sym typeface="Georgia"/>
            </a:endParaRPr>
          </a:p>
        </p:txBody>
      </p:sp>
      <p:sp>
        <p:nvSpPr>
          <p:cNvPr id="161" name="Google Shape;161;p24"/>
          <p:cNvSpPr txBox="1"/>
          <p:nvPr>
            <p:ph idx="12" type="sldNum"/>
          </p:nvPr>
        </p:nvSpPr>
        <p:spPr>
          <a:xfrm>
            <a:off x="8719222" y="4877525"/>
            <a:ext cx="275700" cy="161700"/>
          </a:xfrm>
          <a:prstGeom prst="rect">
            <a:avLst/>
          </a:prstGeom>
          <a:noFill/>
          <a:ln>
            <a:noFill/>
          </a:ln>
        </p:spPr>
        <p:txBody>
          <a:bodyPr anchorCtr="0" anchor="ctr" bIns="19050" lIns="19050" spcFirstLastPara="1" rIns="19050" wrap="square" tIns="19050">
            <a:spAutoFit/>
          </a:bodyPr>
          <a:lstStyle/>
          <a:p>
            <a:pPr indent="0" lvl="0" marL="0" rtl="0" algn="r">
              <a:spcBef>
                <a:spcPts val="0"/>
              </a:spcBef>
              <a:spcAft>
                <a:spcPts val="0"/>
              </a:spcAft>
              <a:buClr>
                <a:srgbClr val="000000"/>
              </a:buClr>
              <a:buSzPts val="900"/>
              <a:buFont typeface="DM Sans"/>
              <a:buNone/>
            </a:pPr>
            <a:fld id="{00000000-1234-1234-1234-123412341234}" type="slidenum">
              <a:rPr lang="en"/>
              <a:t>‹#›</a:t>
            </a:fld>
            <a:endParaRPr/>
          </a:p>
        </p:txBody>
      </p:sp>
      <p:grpSp>
        <p:nvGrpSpPr>
          <p:cNvPr id="162" name="Google Shape;162;p24"/>
          <p:cNvGrpSpPr/>
          <p:nvPr/>
        </p:nvGrpSpPr>
        <p:grpSpPr>
          <a:xfrm>
            <a:off x="3526004" y="897801"/>
            <a:ext cx="2298600" cy="970001"/>
            <a:chOff x="3526004" y="728601"/>
            <a:chExt cx="2298600" cy="970001"/>
          </a:xfrm>
        </p:grpSpPr>
        <p:sp>
          <p:nvSpPr>
            <p:cNvPr id="163" name="Google Shape;163;p24"/>
            <p:cNvSpPr txBox="1"/>
            <p:nvPr/>
          </p:nvSpPr>
          <p:spPr>
            <a:xfrm>
              <a:off x="3526004" y="728601"/>
              <a:ext cx="22986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u="sng">
                  <a:solidFill>
                    <a:schemeClr val="lt2"/>
                  </a:solidFill>
                </a:rPr>
                <a:t>A</a:t>
              </a:r>
              <a:r>
                <a:rPr lang="en">
                  <a:solidFill>
                    <a:schemeClr val="lt2"/>
                  </a:solidFill>
                </a:rPr>
                <a:t>rtificial Intelligence (AI)</a:t>
              </a:r>
              <a:endParaRPr>
                <a:solidFill>
                  <a:schemeClr val="lt2"/>
                </a:solidFill>
              </a:endParaRPr>
            </a:p>
          </p:txBody>
        </p:sp>
        <p:grpSp>
          <p:nvGrpSpPr>
            <p:cNvPr id="164" name="Google Shape;164;p24"/>
            <p:cNvGrpSpPr/>
            <p:nvPr/>
          </p:nvGrpSpPr>
          <p:grpSpPr>
            <a:xfrm>
              <a:off x="4339871" y="1113551"/>
              <a:ext cx="585051" cy="585051"/>
              <a:chOff x="4185276" y="707536"/>
              <a:chExt cx="778200" cy="778200"/>
            </a:xfrm>
          </p:grpSpPr>
          <p:sp>
            <p:nvSpPr>
              <p:cNvPr id="165" name="Google Shape;165;p24"/>
              <p:cNvSpPr/>
              <p:nvPr/>
            </p:nvSpPr>
            <p:spPr>
              <a:xfrm rot="5400000">
                <a:off x="4185276" y="707536"/>
                <a:ext cx="778200" cy="778200"/>
              </a:xfrm>
              <a:prstGeom prst="ellipse">
                <a:avLst/>
              </a:prstGeom>
              <a:gradFill>
                <a:gsLst>
                  <a:gs pos="0">
                    <a:srgbClr val="0CE2E2"/>
                  </a:gs>
                  <a:gs pos="100000">
                    <a:srgbClr val="005AEA"/>
                  </a:gs>
                </a:gsLst>
                <a:path path="circle">
                  <a:fillToRect r="100%" t="100%"/>
                </a:path>
                <a:tileRect b="-100%" l="-100%"/>
              </a:gradFill>
              <a:ln>
                <a:noFill/>
              </a:ln>
              <a:effectLst>
                <a:outerShdw blurRad="57150" rotWithShape="0" algn="bl" dir="5400000" dist="19050">
                  <a:srgbClr val="000000">
                    <a:alpha val="14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4A4B6"/>
                  </a:solidFill>
                  <a:latin typeface="Open Sans"/>
                  <a:ea typeface="Open Sans"/>
                  <a:cs typeface="Open Sans"/>
                  <a:sym typeface="Open Sans"/>
                </a:endParaRPr>
              </a:p>
            </p:txBody>
          </p:sp>
          <p:grpSp>
            <p:nvGrpSpPr>
              <p:cNvPr id="166" name="Google Shape;166;p24"/>
              <p:cNvGrpSpPr/>
              <p:nvPr/>
            </p:nvGrpSpPr>
            <p:grpSpPr>
              <a:xfrm>
                <a:off x="4346897" y="852995"/>
                <a:ext cx="466741" cy="487267"/>
                <a:chOff x="1299975" y="238125"/>
                <a:chExt cx="5018725" cy="5239425"/>
              </a:xfrm>
            </p:grpSpPr>
            <p:sp>
              <p:nvSpPr>
                <p:cNvPr id="167" name="Google Shape;167;p24"/>
                <p:cNvSpPr/>
                <p:nvPr/>
              </p:nvSpPr>
              <p:spPr>
                <a:xfrm>
                  <a:off x="5317300" y="1984800"/>
                  <a:ext cx="436850" cy="436200"/>
                </a:xfrm>
                <a:custGeom>
                  <a:rect b="b" l="l" r="r" t="t"/>
                  <a:pathLst>
                    <a:path extrusionOk="0" h="17448" w="17474">
                      <a:moveTo>
                        <a:pt x="13623" y="0"/>
                      </a:moveTo>
                      <a:lnTo>
                        <a:pt x="12942" y="131"/>
                      </a:lnTo>
                      <a:lnTo>
                        <a:pt x="12313" y="420"/>
                      </a:lnTo>
                      <a:lnTo>
                        <a:pt x="11737" y="786"/>
                      </a:lnTo>
                      <a:lnTo>
                        <a:pt x="11265" y="1258"/>
                      </a:lnTo>
                      <a:lnTo>
                        <a:pt x="10898" y="1808"/>
                      </a:lnTo>
                      <a:lnTo>
                        <a:pt x="10636" y="2437"/>
                      </a:lnTo>
                      <a:lnTo>
                        <a:pt x="10505" y="3118"/>
                      </a:lnTo>
                      <a:lnTo>
                        <a:pt x="10479" y="3485"/>
                      </a:lnTo>
                      <a:lnTo>
                        <a:pt x="10479" y="10479"/>
                      </a:lnTo>
                      <a:lnTo>
                        <a:pt x="3144" y="10479"/>
                      </a:lnTo>
                      <a:lnTo>
                        <a:pt x="2463" y="10610"/>
                      </a:lnTo>
                      <a:lnTo>
                        <a:pt x="1834" y="10898"/>
                      </a:lnTo>
                      <a:lnTo>
                        <a:pt x="1258" y="11265"/>
                      </a:lnTo>
                      <a:lnTo>
                        <a:pt x="786" y="11737"/>
                      </a:lnTo>
                      <a:lnTo>
                        <a:pt x="420" y="12287"/>
                      </a:lnTo>
                      <a:lnTo>
                        <a:pt x="158" y="12916"/>
                      </a:lnTo>
                      <a:lnTo>
                        <a:pt x="27" y="13597"/>
                      </a:lnTo>
                      <a:lnTo>
                        <a:pt x="0" y="13963"/>
                      </a:lnTo>
                      <a:lnTo>
                        <a:pt x="27" y="14330"/>
                      </a:lnTo>
                      <a:lnTo>
                        <a:pt x="158" y="15011"/>
                      </a:lnTo>
                      <a:lnTo>
                        <a:pt x="420" y="15640"/>
                      </a:lnTo>
                      <a:lnTo>
                        <a:pt x="786" y="16190"/>
                      </a:lnTo>
                      <a:lnTo>
                        <a:pt x="1258" y="16662"/>
                      </a:lnTo>
                      <a:lnTo>
                        <a:pt x="1834" y="17029"/>
                      </a:lnTo>
                      <a:lnTo>
                        <a:pt x="2463" y="17317"/>
                      </a:lnTo>
                      <a:lnTo>
                        <a:pt x="3144" y="17448"/>
                      </a:lnTo>
                      <a:lnTo>
                        <a:pt x="14330" y="17448"/>
                      </a:lnTo>
                      <a:lnTo>
                        <a:pt x="15011" y="17317"/>
                      </a:lnTo>
                      <a:lnTo>
                        <a:pt x="15640" y="17029"/>
                      </a:lnTo>
                      <a:lnTo>
                        <a:pt x="16190" y="16662"/>
                      </a:lnTo>
                      <a:lnTo>
                        <a:pt x="16662" y="16190"/>
                      </a:lnTo>
                      <a:lnTo>
                        <a:pt x="17055" y="15640"/>
                      </a:lnTo>
                      <a:lnTo>
                        <a:pt x="17317" y="15011"/>
                      </a:lnTo>
                      <a:lnTo>
                        <a:pt x="17448" y="14330"/>
                      </a:lnTo>
                      <a:lnTo>
                        <a:pt x="17474" y="13963"/>
                      </a:lnTo>
                      <a:lnTo>
                        <a:pt x="17474" y="3485"/>
                      </a:lnTo>
                      <a:lnTo>
                        <a:pt x="17448" y="3118"/>
                      </a:lnTo>
                      <a:lnTo>
                        <a:pt x="17317" y="2437"/>
                      </a:lnTo>
                      <a:lnTo>
                        <a:pt x="17055" y="1808"/>
                      </a:lnTo>
                      <a:lnTo>
                        <a:pt x="16662" y="1258"/>
                      </a:lnTo>
                      <a:lnTo>
                        <a:pt x="16190" y="786"/>
                      </a:lnTo>
                      <a:lnTo>
                        <a:pt x="15640" y="420"/>
                      </a:lnTo>
                      <a:lnTo>
                        <a:pt x="15011" y="131"/>
                      </a:lnTo>
                      <a:lnTo>
                        <a:pt x="143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4"/>
                <p:cNvSpPr/>
                <p:nvPr/>
              </p:nvSpPr>
              <p:spPr>
                <a:xfrm>
                  <a:off x="3000825" y="1373100"/>
                  <a:ext cx="698825" cy="698825"/>
                </a:xfrm>
                <a:custGeom>
                  <a:rect b="b" l="l" r="r" t="t"/>
                  <a:pathLst>
                    <a:path extrusionOk="0" h="27953" w="27953">
                      <a:moveTo>
                        <a:pt x="13990" y="6995"/>
                      </a:moveTo>
                      <a:lnTo>
                        <a:pt x="14697" y="7021"/>
                      </a:lnTo>
                      <a:lnTo>
                        <a:pt x="16059" y="7309"/>
                      </a:lnTo>
                      <a:lnTo>
                        <a:pt x="17317" y="7833"/>
                      </a:lnTo>
                      <a:lnTo>
                        <a:pt x="18443" y="8593"/>
                      </a:lnTo>
                      <a:lnTo>
                        <a:pt x="19386" y="9536"/>
                      </a:lnTo>
                      <a:lnTo>
                        <a:pt x="20120" y="10636"/>
                      </a:lnTo>
                      <a:lnTo>
                        <a:pt x="20670" y="11894"/>
                      </a:lnTo>
                      <a:lnTo>
                        <a:pt x="20932" y="13256"/>
                      </a:lnTo>
                      <a:lnTo>
                        <a:pt x="20958" y="13990"/>
                      </a:lnTo>
                      <a:lnTo>
                        <a:pt x="20932" y="14697"/>
                      </a:lnTo>
                      <a:lnTo>
                        <a:pt x="20670" y="16059"/>
                      </a:lnTo>
                      <a:lnTo>
                        <a:pt x="20120" y="17317"/>
                      </a:lnTo>
                      <a:lnTo>
                        <a:pt x="19386" y="18443"/>
                      </a:lnTo>
                      <a:lnTo>
                        <a:pt x="18443" y="19386"/>
                      </a:lnTo>
                      <a:lnTo>
                        <a:pt x="17317" y="20146"/>
                      </a:lnTo>
                      <a:lnTo>
                        <a:pt x="16059" y="20670"/>
                      </a:lnTo>
                      <a:lnTo>
                        <a:pt x="14697" y="20932"/>
                      </a:lnTo>
                      <a:lnTo>
                        <a:pt x="13990" y="20958"/>
                      </a:lnTo>
                      <a:lnTo>
                        <a:pt x="13256" y="20932"/>
                      </a:lnTo>
                      <a:lnTo>
                        <a:pt x="11894" y="20670"/>
                      </a:lnTo>
                      <a:lnTo>
                        <a:pt x="10637" y="20146"/>
                      </a:lnTo>
                      <a:lnTo>
                        <a:pt x="9536" y="19386"/>
                      </a:lnTo>
                      <a:lnTo>
                        <a:pt x="8593" y="18443"/>
                      </a:lnTo>
                      <a:lnTo>
                        <a:pt x="7833" y="17317"/>
                      </a:lnTo>
                      <a:lnTo>
                        <a:pt x="7310" y="16059"/>
                      </a:lnTo>
                      <a:lnTo>
                        <a:pt x="7021" y="14697"/>
                      </a:lnTo>
                      <a:lnTo>
                        <a:pt x="6995" y="13990"/>
                      </a:lnTo>
                      <a:lnTo>
                        <a:pt x="7021" y="13256"/>
                      </a:lnTo>
                      <a:lnTo>
                        <a:pt x="7310" y="11894"/>
                      </a:lnTo>
                      <a:lnTo>
                        <a:pt x="7833" y="10636"/>
                      </a:lnTo>
                      <a:lnTo>
                        <a:pt x="8593" y="9536"/>
                      </a:lnTo>
                      <a:lnTo>
                        <a:pt x="9536" y="8593"/>
                      </a:lnTo>
                      <a:lnTo>
                        <a:pt x="10637" y="7833"/>
                      </a:lnTo>
                      <a:lnTo>
                        <a:pt x="11894" y="7309"/>
                      </a:lnTo>
                      <a:lnTo>
                        <a:pt x="13256" y="7021"/>
                      </a:lnTo>
                      <a:lnTo>
                        <a:pt x="13990" y="6995"/>
                      </a:lnTo>
                      <a:close/>
                      <a:moveTo>
                        <a:pt x="13990" y="0"/>
                      </a:moveTo>
                      <a:lnTo>
                        <a:pt x="13256" y="27"/>
                      </a:lnTo>
                      <a:lnTo>
                        <a:pt x="11842" y="158"/>
                      </a:lnTo>
                      <a:lnTo>
                        <a:pt x="10479" y="446"/>
                      </a:lnTo>
                      <a:lnTo>
                        <a:pt x="9170" y="865"/>
                      </a:lnTo>
                      <a:lnTo>
                        <a:pt x="7912" y="1389"/>
                      </a:lnTo>
                      <a:lnTo>
                        <a:pt x="6733" y="2018"/>
                      </a:lnTo>
                      <a:lnTo>
                        <a:pt x="5607" y="2777"/>
                      </a:lnTo>
                      <a:lnTo>
                        <a:pt x="4585" y="3642"/>
                      </a:lnTo>
                      <a:lnTo>
                        <a:pt x="3642" y="4585"/>
                      </a:lnTo>
                      <a:lnTo>
                        <a:pt x="2777" y="5607"/>
                      </a:lnTo>
                      <a:lnTo>
                        <a:pt x="2018" y="6733"/>
                      </a:lnTo>
                      <a:lnTo>
                        <a:pt x="1389" y="7912"/>
                      </a:lnTo>
                      <a:lnTo>
                        <a:pt x="839" y="9169"/>
                      </a:lnTo>
                      <a:lnTo>
                        <a:pt x="446" y="10479"/>
                      </a:lnTo>
                      <a:lnTo>
                        <a:pt x="158" y="11842"/>
                      </a:lnTo>
                      <a:lnTo>
                        <a:pt x="27" y="13256"/>
                      </a:lnTo>
                      <a:lnTo>
                        <a:pt x="1" y="13990"/>
                      </a:lnTo>
                      <a:lnTo>
                        <a:pt x="27" y="14697"/>
                      </a:lnTo>
                      <a:lnTo>
                        <a:pt x="158" y="16112"/>
                      </a:lnTo>
                      <a:lnTo>
                        <a:pt x="446" y="17474"/>
                      </a:lnTo>
                      <a:lnTo>
                        <a:pt x="839" y="18784"/>
                      </a:lnTo>
                      <a:lnTo>
                        <a:pt x="1389" y="20041"/>
                      </a:lnTo>
                      <a:lnTo>
                        <a:pt x="2018" y="21220"/>
                      </a:lnTo>
                      <a:lnTo>
                        <a:pt x="2777" y="22347"/>
                      </a:lnTo>
                      <a:lnTo>
                        <a:pt x="3642" y="23368"/>
                      </a:lnTo>
                      <a:lnTo>
                        <a:pt x="4585" y="24337"/>
                      </a:lnTo>
                      <a:lnTo>
                        <a:pt x="5607" y="25176"/>
                      </a:lnTo>
                      <a:lnTo>
                        <a:pt x="6733" y="25936"/>
                      </a:lnTo>
                      <a:lnTo>
                        <a:pt x="7912" y="26590"/>
                      </a:lnTo>
                      <a:lnTo>
                        <a:pt x="9170" y="27114"/>
                      </a:lnTo>
                      <a:lnTo>
                        <a:pt x="10479" y="27507"/>
                      </a:lnTo>
                      <a:lnTo>
                        <a:pt x="11842" y="27795"/>
                      </a:lnTo>
                      <a:lnTo>
                        <a:pt x="13256" y="27953"/>
                      </a:lnTo>
                      <a:lnTo>
                        <a:pt x="14697" y="27953"/>
                      </a:lnTo>
                      <a:lnTo>
                        <a:pt x="16112" y="27795"/>
                      </a:lnTo>
                      <a:lnTo>
                        <a:pt x="17474" y="27507"/>
                      </a:lnTo>
                      <a:lnTo>
                        <a:pt x="18784" y="27114"/>
                      </a:lnTo>
                      <a:lnTo>
                        <a:pt x="20041" y="26590"/>
                      </a:lnTo>
                      <a:lnTo>
                        <a:pt x="21220" y="25936"/>
                      </a:lnTo>
                      <a:lnTo>
                        <a:pt x="22347" y="25176"/>
                      </a:lnTo>
                      <a:lnTo>
                        <a:pt x="23368" y="24337"/>
                      </a:lnTo>
                      <a:lnTo>
                        <a:pt x="24338" y="23368"/>
                      </a:lnTo>
                      <a:lnTo>
                        <a:pt x="25176" y="22347"/>
                      </a:lnTo>
                      <a:lnTo>
                        <a:pt x="25936" y="21220"/>
                      </a:lnTo>
                      <a:lnTo>
                        <a:pt x="26591" y="20041"/>
                      </a:lnTo>
                      <a:lnTo>
                        <a:pt x="27115" y="18784"/>
                      </a:lnTo>
                      <a:lnTo>
                        <a:pt x="27507" y="17474"/>
                      </a:lnTo>
                      <a:lnTo>
                        <a:pt x="27796" y="16112"/>
                      </a:lnTo>
                      <a:lnTo>
                        <a:pt x="27953" y="14697"/>
                      </a:lnTo>
                      <a:lnTo>
                        <a:pt x="27953" y="13990"/>
                      </a:lnTo>
                      <a:lnTo>
                        <a:pt x="27953" y="13256"/>
                      </a:lnTo>
                      <a:lnTo>
                        <a:pt x="27796" y="11842"/>
                      </a:lnTo>
                      <a:lnTo>
                        <a:pt x="27507" y="10479"/>
                      </a:lnTo>
                      <a:lnTo>
                        <a:pt x="27115" y="9169"/>
                      </a:lnTo>
                      <a:lnTo>
                        <a:pt x="26591" y="7912"/>
                      </a:lnTo>
                      <a:lnTo>
                        <a:pt x="25936" y="6733"/>
                      </a:lnTo>
                      <a:lnTo>
                        <a:pt x="25176" y="5607"/>
                      </a:lnTo>
                      <a:lnTo>
                        <a:pt x="24338" y="4585"/>
                      </a:lnTo>
                      <a:lnTo>
                        <a:pt x="23368" y="3642"/>
                      </a:lnTo>
                      <a:lnTo>
                        <a:pt x="22347" y="2777"/>
                      </a:lnTo>
                      <a:lnTo>
                        <a:pt x="21220" y="2018"/>
                      </a:lnTo>
                      <a:lnTo>
                        <a:pt x="20041" y="1389"/>
                      </a:lnTo>
                      <a:lnTo>
                        <a:pt x="18784" y="865"/>
                      </a:lnTo>
                      <a:lnTo>
                        <a:pt x="17474" y="446"/>
                      </a:lnTo>
                      <a:lnTo>
                        <a:pt x="16112" y="158"/>
                      </a:lnTo>
                      <a:lnTo>
                        <a:pt x="14697" y="27"/>
                      </a:lnTo>
                      <a:lnTo>
                        <a:pt x="139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p:nvPr/>
              </p:nvSpPr>
              <p:spPr>
                <a:xfrm>
                  <a:off x="1299975" y="238125"/>
                  <a:ext cx="5018725" cy="5239425"/>
                </a:xfrm>
                <a:custGeom>
                  <a:rect b="b" l="l" r="r" t="t"/>
                  <a:pathLst>
                    <a:path extrusionOk="0" h="209577" w="200749">
                      <a:moveTo>
                        <a:pt x="20985" y="13963"/>
                      </a:moveTo>
                      <a:lnTo>
                        <a:pt x="21325" y="13989"/>
                      </a:lnTo>
                      <a:lnTo>
                        <a:pt x="22033" y="14120"/>
                      </a:lnTo>
                      <a:lnTo>
                        <a:pt x="22635" y="14382"/>
                      </a:lnTo>
                      <a:lnTo>
                        <a:pt x="23211" y="14775"/>
                      </a:lnTo>
                      <a:lnTo>
                        <a:pt x="23683" y="15247"/>
                      </a:lnTo>
                      <a:lnTo>
                        <a:pt x="24050" y="15797"/>
                      </a:lnTo>
                      <a:lnTo>
                        <a:pt x="24312" y="16426"/>
                      </a:lnTo>
                      <a:lnTo>
                        <a:pt x="24469" y="17107"/>
                      </a:lnTo>
                      <a:lnTo>
                        <a:pt x="24469" y="17473"/>
                      </a:lnTo>
                      <a:lnTo>
                        <a:pt x="24469" y="17814"/>
                      </a:lnTo>
                      <a:lnTo>
                        <a:pt x="24312" y="18495"/>
                      </a:lnTo>
                      <a:lnTo>
                        <a:pt x="24050" y="19124"/>
                      </a:lnTo>
                      <a:lnTo>
                        <a:pt x="23683" y="19700"/>
                      </a:lnTo>
                      <a:lnTo>
                        <a:pt x="23211" y="20172"/>
                      </a:lnTo>
                      <a:lnTo>
                        <a:pt x="22635" y="20538"/>
                      </a:lnTo>
                      <a:lnTo>
                        <a:pt x="22033" y="20800"/>
                      </a:lnTo>
                      <a:lnTo>
                        <a:pt x="21325" y="20958"/>
                      </a:lnTo>
                      <a:lnTo>
                        <a:pt x="20618" y="20958"/>
                      </a:lnTo>
                      <a:lnTo>
                        <a:pt x="19937" y="20800"/>
                      </a:lnTo>
                      <a:lnTo>
                        <a:pt x="19308" y="20538"/>
                      </a:lnTo>
                      <a:lnTo>
                        <a:pt x="18758" y="20172"/>
                      </a:lnTo>
                      <a:lnTo>
                        <a:pt x="18286" y="19700"/>
                      </a:lnTo>
                      <a:lnTo>
                        <a:pt x="17893" y="19124"/>
                      </a:lnTo>
                      <a:lnTo>
                        <a:pt x="17632" y="18495"/>
                      </a:lnTo>
                      <a:lnTo>
                        <a:pt x="17501" y="17814"/>
                      </a:lnTo>
                      <a:lnTo>
                        <a:pt x="17474" y="17473"/>
                      </a:lnTo>
                      <a:lnTo>
                        <a:pt x="17501" y="17107"/>
                      </a:lnTo>
                      <a:lnTo>
                        <a:pt x="17632" y="16426"/>
                      </a:lnTo>
                      <a:lnTo>
                        <a:pt x="17893" y="15797"/>
                      </a:lnTo>
                      <a:lnTo>
                        <a:pt x="18286" y="15247"/>
                      </a:lnTo>
                      <a:lnTo>
                        <a:pt x="18758" y="14775"/>
                      </a:lnTo>
                      <a:lnTo>
                        <a:pt x="19308" y="14382"/>
                      </a:lnTo>
                      <a:lnTo>
                        <a:pt x="19937" y="14120"/>
                      </a:lnTo>
                      <a:lnTo>
                        <a:pt x="20618" y="13989"/>
                      </a:lnTo>
                      <a:lnTo>
                        <a:pt x="20985" y="13963"/>
                      </a:lnTo>
                      <a:close/>
                      <a:moveTo>
                        <a:pt x="115294" y="6995"/>
                      </a:moveTo>
                      <a:lnTo>
                        <a:pt x="115294" y="13963"/>
                      </a:lnTo>
                      <a:lnTo>
                        <a:pt x="115294" y="14330"/>
                      </a:lnTo>
                      <a:lnTo>
                        <a:pt x="115451" y="15011"/>
                      </a:lnTo>
                      <a:lnTo>
                        <a:pt x="115713" y="15640"/>
                      </a:lnTo>
                      <a:lnTo>
                        <a:pt x="116080" y="16190"/>
                      </a:lnTo>
                      <a:lnTo>
                        <a:pt x="116551" y="16661"/>
                      </a:lnTo>
                      <a:lnTo>
                        <a:pt x="117102" y="17054"/>
                      </a:lnTo>
                      <a:lnTo>
                        <a:pt x="117730" y="17316"/>
                      </a:lnTo>
                      <a:lnTo>
                        <a:pt x="118411" y="17447"/>
                      </a:lnTo>
                      <a:lnTo>
                        <a:pt x="118778" y="17473"/>
                      </a:lnTo>
                      <a:lnTo>
                        <a:pt x="140941" y="17473"/>
                      </a:lnTo>
                      <a:lnTo>
                        <a:pt x="129912" y="32903"/>
                      </a:lnTo>
                      <a:lnTo>
                        <a:pt x="129624" y="33349"/>
                      </a:lnTo>
                      <a:lnTo>
                        <a:pt x="129283" y="34397"/>
                      </a:lnTo>
                      <a:lnTo>
                        <a:pt x="129257" y="34921"/>
                      </a:lnTo>
                      <a:lnTo>
                        <a:pt x="116290" y="34921"/>
                      </a:lnTo>
                      <a:lnTo>
                        <a:pt x="114822" y="32380"/>
                      </a:lnTo>
                      <a:lnTo>
                        <a:pt x="114482" y="31856"/>
                      </a:lnTo>
                      <a:lnTo>
                        <a:pt x="113539" y="31070"/>
                      </a:lnTo>
                      <a:lnTo>
                        <a:pt x="112386" y="30651"/>
                      </a:lnTo>
                      <a:lnTo>
                        <a:pt x="111181" y="30651"/>
                      </a:lnTo>
                      <a:lnTo>
                        <a:pt x="110579" y="30860"/>
                      </a:lnTo>
                      <a:lnTo>
                        <a:pt x="97113" y="35890"/>
                      </a:lnTo>
                      <a:lnTo>
                        <a:pt x="95987" y="35183"/>
                      </a:lnTo>
                      <a:lnTo>
                        <a:pt x="94808" y="34554"/>
                      </a:lnTo>
                      <a:lnTo>
                        <a:pt x="92450" y="20381"/>
                      </a:lnTo>
                      <a:lnTo>
                        <a:pt x="92293" y="19753"/>
                      </a:lnTo>
                      <a:lnTo>
                        <a:pt x="91690" y="18705"/>
                      </a:lnTo>
                      <a:lnTo>
                        <a:pt x="90774" y="17919"/>
                      </a:lnTo>
                      <a:lnTo>
                        <a:pt x="89621" y="17500"/>
                      </a:lnTo>
                      <a:lnTo>
                        <a:pt x="88992" y="17473"/>
                      </a:lnTo>
                      <a:lnTo>
                        <a:pt x="87342" y="17473"/>
                      </a:lnTo>
                      <a:lnTo>
                        <a:pt x="87342" y="6995"/>
                      </a:lnTo>
                      <a:close/>
                      <a:moveTo>
                        <a:pt x="129257" y="41915"/>
                      </a:moveTo>
                      <a:lnTo>
                        <a:pt x="129257" y="55878"/>
                      </a:lnTo>
                      <a:lnTo>
                        <a:pt x="112543" y="55878"/>
                      </a:lnTo>
                      <a:lnTo>
                        <a:pt x="121005" y="48910"/>
                      </a:lnTo>
                      <a:lnTo>
                        <a:pt x="121450" y="48464"/>
                      </a:lnTo>
                      <a:lnTo>
                        <a:pt x="122079" y="47417"/>
                      </a:lnTo>
                      <a:lnTo>
                        <a:pt x="122289" y="46238"/>
                      </a:lnTo>
                      <a:lnTo>
                        <a:pt x="122079" y="45033"/>
                      </a:lnTo>
                      <a:lnTo>
                        <a:pt x="121817" y="44483"/>
                      </a:lnTo>
                      <a:lnTo>
                        <a:pt x="120324" y="41915"/>
                      </a:lnTo>
                      <a:close/>
                      <a:moveTo>
                        <a:pt x="10427" y="59415"/>
                      </a:moveTo>
                      <a:lnTo>
                        <a:pt x="11397" y="59572"/>
                      </a:lnTo>
                      <a:lnTo>
                        <a:pt x="12523" y="60201"/>
                      </a:lnTo>
                      <a:lnTo>
                        <a:pt x="13178" y="60934"/>
                      </a:lnTo>
                      <a:lnTo>
                        <a:pt x="13492" y="61511"/>
                      </a:lnTo>
                      <a:lnTo>
                        <a:pt x="13623" y="61851"/>
                      </a:lnTo>
                      <a:lnTo>
                        <a:pt x="13728" y="62166"/>
                      </a:lnTo>
                      <a:lnTo>
                        <a:pt x="13807" y="62847"/>
                      </a:lnTo>
                      <a:lnTo>
                        <a:pt x="13702" y="63816"/>
                      </a:lnTo>
                      <a:lnTo>
                        <a:pt x="13152" y="64969"/>
                      </a:lnTo>
                      <a:lnTo>
                        <a:pt x="12444" y="65676"/>
                      </a:lnTo>
                      <a:lnTo>
                        <a:pt x="11894" y="66043"/>
                      </a:lnTo>
                      <a:lnTo>
                        <a:pt x="11580" y="66174"/>
                      </a:lnTo>
                      <a:lnTo>
                        <a:pt x="11239" y="66252"/>
                      </a:lnTo>
                      <a:lnTo>
                        <a:pt x="10532" y="66331"/>
                      </a:lnTo>
                      <a:lnTo>
                        <a:pt x="9851" y="66278"/>
                      </a:lnTo>
                      <a:lnTo>
                        <a:pt x="9222" y="66095"/>
                      </a:lnTo>
                      <a:lnTo>
                        <a:pt x="8620" y="65781"/>
                      </a:lnTo>
                      <a:lnTo>
                        <a:pt x="8096" y="65362"/>
                      </a:lnTo>
                      <a:lnTo>
                        <a:pt x="7650" y="64864"/>
                      </a:lnTo>
                      <a:lnTo>
                        <a:pt x="7310" y="64235"/>
                      </a:lnTo>
                      <a:lnTo>
                        <a:pt x="7179" y="63921"/>
                      </a:lnTo>
                      <a:lnTo>
                        <a:pt x="7074" y="63580"/>
                      </a:lnTo>
                      <a:lnTo>
                        <a:pt x="6996" y="62899"/>
                      </a:lnTo>
                      <a:lnTo>
                        <a:pt x="7074" y="62244"/>
                      </a:lnTo>
                      <a:lnTo>
                        <a:pt x="7257" y="61589"/>
                      </a:lnTo>
                      <a:lnTo>
                        <a:pt x="7388" y="61275"/>
                      </a:lnTo>
                      <a:lnTo>
                        <a:pt x="7572" y="60960"/>
                      </a:lnTo>
                      <a:lnTo>
                        <a:pt x="7991" y="60437"/>
                      </a:lnTo>
                      <a:lnTo>
                        <a:pt x="8515" y="59991"/>
                      </a:lnTo>
                      <a:lnTo>
                        <a:pt x="9117" y="59651"/>
                      </a:lnTo>
                      <a:lnTo>
                        <a:pt x="9432" y="59520"/>
                      </a:lnTo>
                      <a:lnTo>
                        <a:pt x="9772" y="59467"/>
                      </a:lnTo>
                      <a:lnTo>
                        <a:pt x="10427" y="59415"/>
                      </a:lnTo>
                      <a:close/>
                      <a:moveTo>
                        <a:pt x="129257" y="62873"/>
                      </a:moveTo>
                      <a:lnTo>
                        <a:pt x="129257" y="76836"/>
                      </a:lnTo>
                      <a:lnTo>
                        <a:pt x="120324" y="76836"/>
                      </a:lnTo>
                      <a:lnTo>
                        <a:pt x="121817" y="74295"/>
                      </a:lnTo>
                      <a:lnTo>
                        <a:pt x="122079" y="73718"/>
                      </a:lnTo>
                      <a:lnTo>
                        <a:pt x="122289" y="72513"/>
                      </a:lnTo>
                      <a:lnTo>
                        <a:pt x="122079" y="71335"/>
                      </a:lnTo>
                      <a:lnTo>
                        <a:pt x="121450" y="70287"/>
                      </a:lnTo>
                      <a:lnTo>
                        <a:pt x="121005" y="69867"/>
                      </a:lnTo>
                      <a:lnTo>
                        <a:pt x="112543" y="62873"/>
                      </a:lnTo>
                      <a:close/>
                      <a:moveTo>
                        <a:pt x="86032" y="24442"/>
                      </a:moveTo>
                      <a:lnTo>
                        <a:pt x="88206" y="37488"/>
                      </a:lnTo>
                      <a:lnTo>
                        <a:pt x="88311" y="37933"/>
                      </a:lnTo>
                      <a:lnTo>
                        <a:pt x="88652" y="38719"/>
                      </a:lnTo>
                      <a:lnTo>
                        <a:pt x="89202" y="39400"/>
                      </a:lnTo>
                      <a:lnTo>
                        <a:pt x="89883" y="39924"/>
                      </a:lnTo>
                      <a:lnTo>
                        <a:pt x="90276" y="40134"/>
                      </a:lnTo>
                      <a:lnTo>
                        <a:pt x="91402" y="40632"/>
                      </a:lnTo>
                      <a:lnTo>
                        <a:pt x="93524" y="41889"/>
                      </a:lnTo>
                      <a:lnTo>
                        <a:pt x="94546" y="42596"/>
                      </a:lnTo>
                      <a:lnTo>
                        <a:pt x="94887" y="42858"/>
                      </a:lnTo>
                      <a:lnTo>
                        <a:pt x="95699" y="43173"/>
                      </a:lnTo>
                      <a:lnTo>
                        <a:pt x="96563" y="43304"/>
                      </a:lnTo>
                      <a:lnTo>
                        <a:pt x="97428" y="43225"/>
                      </a:lnTo>
                      <a:lnTo>
                        <a:pt x="97847" y="43068"/>
                      </a:lnTo>
                      <a:lnTo>
                        <a:pt x="110264" y="38431"/>
                      </a:lnTo>
                      <a:lnTo>
                        <a:pt x="114272" y="45399"/>
                      </a:lnTo>
                      <a:lnTo>
                        <a:pt x="104055" y="53809"/>
                      </a:lnTo>
                      <a:lnTo>
                        <a:pt x="103715" y="54123"/>
                      </a:lnTo>
                      <a:lnTo>
                        <a:pt x="103217" y="54804"/>
                      </a:lnTo>
                      <a:lnTo>
                        <a:pt x="102903" y="55616"/>
                      </a:lnTo>
                      <a:lnTo>
                        <a:pt x="102772" y="56481"/>
                      </a:lnTo>
                      <a:lnTo>
                        <a:pt x="102798" y="56926"/>
                      </a:lnTo>
                      <a:lnTo>
                        <a:pt x="102955" y="58157"/>
                      </a:lnTo>
                      <a:lnTo>
                        <a:pt x="102955" y="60620"/>
                      </a:lnTo>
                      <a:lnTo>
                        <a:pt x="102798" y="61851"/>
                      </a:lnTo>
                      <a:lnTo>
                        <a:pt x="102772" y="62270"/>
                      </a:lnTo>
                      <a:lnTo>
                        <a:pt x="102903" y="63135"/>
                      </a:lnTo>
                      <a:lnTo>
                        <a:pt x="103217" y="63947"/>
                      </a:lnTo>
                      <a:lnTo>
                        <a:pt x="103715" y="64654"/>
                      </a:lnTo>
                      <a:lnTo>
                        <a:pt x="104055" y="64942"/>
                      </a:lnTo>
                      <a:lnTo>
                        <a:pt x="114272" y="73352"/>
                      </a:lnTo>
                      <a:lnTo>
                        <a:pt x="110264" y="80346"/>
                      </a:lnTo>
                      <a:lnTo>
                        <a:pt x="97847" y="75683"/>
                      </a:lnTo>
                      <a:lnTo>
                        <a:pt x="97428" y="75552"/>
                      </a:lnTo>
                      <a:lnTo>
                        <a:pt x="96563" y="75447"/>
                      </a:lnTo>
                      <a:lnTo>
                        <a:pt x="95699" y="75578"/>
                      </a:lnTo>
                      <a:lnTo>
                        <a:pt x="94887" y="75919"/>
                      </a:lnTo>
                      <a:lnTo>
                        <a:pt x="94546" y="76155"/>
                      </a:lnTo>
                      <a:lnTo>
                        <a:pt x="93524" y="76888"/>
                      </a:lnTo>
                      <a:lnTo>
                        <a:pt x="91402" y="78120"/>
                      </a:lnTo>
                      <a:lnTo>
                        <a:pt x="90276" y="78643"/>
                      </a:lnTo>
                      <a:lnTo>
                        <a:pt x="89883" y="78827"/>
                      </a:lnTo>
                      <a:lnTo>
                        <a:pt x="89202" y="79377"/>
                      </a:lnTo>
                      <a:lnTo>
                        <a:pt x="88652" y="80058"/>
                      </a:lnTo>
                      <a:lnTo>
                        <a:pt x="88311" y="80844"/>
                      </a:lnTo>
                      <a:lnTo>
                        <a:pt x="88206" y="81289"/>
                      </a:lnTo>
                      <a:lnTo>
                        <a:pt x="86032" y="94309"/>
                      </a:lnTo>
                      <a:lnTo>
                        <a:pt x="77989" y="94309"/>
                      </a:lnTo>
                      <a:lnTo>
                        <a:pt x="75815" y="81263"/>
                      </a:lnTo>
                      <a:lnTo>
                        <a:pt x="75737" y="80844"/>
                      </a:lnTo>
                      <a:lnTo>
                        <a:pt x="75370" y="80032"/>
                      </a:lnTo>
                      <a:lnTo>
                        <a:pt x="74846" y="79351"/>
                      </a:lnTo>
                      <a:lnTo>
                        <a:pt x="74138" y="78827"/>
                      </a:lnTo>
                      <a:lnTo>
                        <a:pt x="73746" y="78643"/>
                      </a:lnTo>
                      <a:lnTo>
                        <a:pt x="72619" y="78120"/>
                      </a:lnTo>
                      <a:lnTo>
                        <a:pt x="70497" y="76888"/>
                      </a:lnTo>
                      <a:lnTo>
                        <a:pt x="69502" y="76155"/>
                      </a:lnTo>
                      <a:lnTo>
                        <a:pt x="69135" y="75919"/>
                      </a:lnTo>
                      <a:lnTo>
                        <a:pt x="68323" y="75578"/>
                      </a:lnTo>
                      <a:lnTo>
                        <a:pt x="67484" y="75447"/>
                      </a:lnTo>
                      <a:lnTo>
                        <a:pt x="66594" y="75552"/>
                      </a:lnTo>
                      <a:lnTo>
                        <a:pt x="66175" y="75683"/>
                      </a:lnTo>
                      <a:lnTo>
                        <a:pt x="53783" y="80346"/>
                      </a:lnTo>
                      <a:lnTo>
                        <a:pt x="49749" y="73352"/>
                      </a:lnTo>
                      <a:lnTo>
                        <a:pt x="59966" y="64942"/>
                      </a:lnTo>
                      <a:lnTo>
                        <a:pt x="60071" y="64864"/>
                      </a:lnTo>
                      <a:lnTo>
                        <a:pt x="60149" y="64759"/>
                      </a:lnTo>
                      <a:lnTo>
                        <a:pt x="60254" y="64654"/>
                      </a:lnTo>
                      <a:lnTo>
                        <a:pt x="60333" y="64549"/>
                      </a:lnTo>
                      <a:lnTo>
                        <a:pt x="60699" y="64104"/>
                      </a:lnTo>
                      <a:lnTo>
                        <a:pt x="60961" y="63580"/>
                      </a:lnTo>
                      <a:lnTo>
                        <a:pt x="60988" y="63554"/>
                      </a:lnTo>
                      <a:lnTo>
                        <a:pt x="61171" y="62951"/>
                      </a:lnTo>
                      <a:lnTo>
                        <a:pt x="61223" y="62349"/>
                      </a:lnTo>
                      <a:lnTo>
                        <a:pt x="61223" y="62270"/>
                      </a:lnTo>
                      <a:lnTo>
                        <a:pt x="61250" y="62192"/>
                      </a:lnTo>
                      <a:lnTo>
                        <a:pt x="61223" y="62139"/>
                      </a:lnTo>
                      <a:lnTo>
                        <a:pt x="61223" y="62061"/>
                      </a:lnTo>
                      <a:lnTo>
                        <a:pt x="61223" y="61982"/>
                      </a:lnTo>
                      <a:lnTo>
                        <a:pt x="61223" y="61825"/>
                      </a:lnTo>
                      <a:lnTo>
                        <a:pt x="61092" y="60620"/>
                      </a:lnTo>
                      <a:lnTo>
                        <a:pt x="61092" y="58157"/>
                      </a:lnTo>
                      <a:lnTo>
                        <a:pt x="61223" y="56926"/>
                      </a:lnTo>
                      <a:lnTo>
                        <a:pt x="61250" y="56481"/>
                      </a:lnTo>
                      <a:lnTo>
                        <a:pt x="61119" y="55616"/>
                      </a:lnTo>
                      <a:lnTo>
                        <a:pt x="60804" y="54804"/>
                      </a:lnTo>
                      <a:lnTo>
                        <a:pt x="60306" y="54097"/>
                      </a:lnTo>
                      <a:lnTo>
                        <a:pt x="59966" y="53809"/>
                      </a:lnTo>
                      <a:lnTo>
                        <a:pt x="49749" y="45399"/>
                      </a:lnTo>
                      <a:lnTo>
                        <a:pt x="53783" y="38431"/>
                      </a:lnTo>
                      <a:lnTo>
                        <a:pt x="66175" y="43068"/>
                      </a:lnTo>
                      <a:lnTo>
                        <a:pt x="66594" y="43199"/>
                      </a:lnTo>
                      <a:lnTo>
                        <a:pt x="67458" y="43304"/>
                      </a:lnTo>
                      <a:lnTo>
                        <a:pt x="68323" y="43173"/>
                      </a:lnTo>
                      <a:lnTo>
                        <a:pt x="69135" y="42858"/>
                      </a:lnTo>
                      <a:lnTo>
                        <a:pt x="69502" y="42596"/>
                      </a:lnTo>
                      <a:lnTo>
                        <a:pt x="70497" y="41863"/>
                      </a:lnTo>
                      <a:lnTo>
                        <a:pt x="72619" y="40632"/>
                      </a:lnTo>
                      <a:lnTo>
                        <a:pt x="73746" y="40108"/>
                      </a:lnTo>
                      <a:lnTo>
                        <a:pt x="74138" y="39924"/>
                      </a:lnTo>
                      <a:lnTo>
                        <a:pt x="74846" y="39400"/>
                      </a:lnTo>
                      <a:lnTo>
                        <a:pt x="75370" y="38719"/>
                      </a:lnTo>
                      <a:lnTo>
                        <a:pt x="75710" y="37907"/>
                      </a:lnTo>
                      <a:lnTo>
                        <a:pt x="75815" y="37488"/>
                      </a:lnTo>
                      <a:lnTo>
                        <a:pt x="77989" y="24442"/>
                      </a:lnTo>
                      <a:close/>
                      <a:moveTo>
                        <a:pt x="21325" y="101304"/>
                      </a:moveTo>
                      <a:lnTo>
                        <a:pt x="22033" y="101435"/>
                      </a:lnTo>
                      <a:lnTo>
                        <a:pt x="22635" y="101723"/>
                      </a:lnTo>
                      <a:lnTo>
                        <a:pt x="23211" y="102090"/>
                      </a:lnTo>
                      <a:lnTo>
                        <a:pt x="23683" y="102561"/>
                      </a:lnTo>
                      <a:lnTo>
                        <a:pt x="24050" y="103111"/>
                      </a:lnTo>
                      <a:lnTo>
                        <a:pt x="24312" y="103740"/>
                      </a:lnTo>
                      <a:lnTo>
                        <a:pt x="24469" y="104421"/>
                      </a:lnTo>
                      <a:lnTo>
                        <a:pt x="24469" y="104788"/>
                      </a:lnTo>
                      <a:lnTo>
                        <a:pt x="24469" y="105155"/>
                      </a:lnTo>
                      <a:lnTo>
                        <a:pt x="24312" y="105836"/>
                      </a:lnTo>
                      <a:lnTo>
                        <a:pt x="24050" y="106465"/>
                      </a:lnTo>
                      <a:lnTo>
                        <a:pt x="23683" y="107015"/>
                      </a:lnTo>
                      <a:lnTo>
                        <a:pt x="23211" y="107486"/>
                      </a:lnTo>
                      <a:lnTo>
                        <a:pt x="22635" y="107853"/>
                      </a:lnTo>
                      <a:lnTo>
                        <a:pt x="22033" y="108141"/>
                      </a:lnTo>
                      <a:lnTo>
                        <a:pt x="21325" y="108272"/>
                      </a:lnTo>
                      <a:lnTo>
                        <a:pt x="20618" y="108272"/>
                      </a:lnTo>
                      <a:lnTo>
                        <a:pt x="19937" y="108141"/>
                      </a:lnTo>
                      <a:lnTo>
                        <a:pt x="19308" y="107853"/>
                      </a:lnTo>
                      <a:lnTo>
                        <a:pt x="18758" y="107486"/>
                      </a:lnTo>
                      <a:lnTo>
                        <a:pt x="18286" y="107015"/>
                      </a:lnTo>
                      <a:lnTo>
                        <a:pt x="17893" y="106465"/>
                      </a:lnTo>
                      <a:lnTo>
                        <a:pt x="17632" y="105836"/>
                      </a:lnTo>
                      <a:lnTo>
                        <a:pt x="17501" y="105155"/>
                      </a:lnTo>
                      <a:lnTo>
                        <a:pt x="17474" y="104788"/>
                      </a:lnTo>
                      <a:lnTo>
                        <a:pt x="17501" y="104421"/>
                      </a:lnTo>
                      <a:lnTo>
                        <a:pt x="17632" y="103740"/>
                      </a:lnTo>
                      <a:lnTo>
                        <a:pt x="17893" y="103111"/>
                      </a:lnTo>
                      <a:lnTo>
                        <a:pt x="18286" y="102561"/>
                      </a:lnTo>
                      <a:lnTo>
                        <a:pt x="18758" y="102090"/>
                      </a:lnTo>
                      <a:lnTo>
                        <a:pt x="19308" y="101723"/>
                      </a:lnTo>
                      <a:lnTo>
                        <a:pt x="19937" y="101435"/>
                      </a:lnTo>
                      <a:lnTo>
                        <a:pt x="20618" y="101304"/>
                      </a:lnTo>
                      <a:close/>
                      <a:moveTo>
                        <a:pt x="97113" y="82861"/>
                      </a:moveTo>
                      <a:lnTo>
                        <a:pt x="110579" y="87917"/>
                      </a:lnTo>
                      <a:lnTo>
                        <a:pt x="111181" y="88101"/>
                      </a:lnTo>
                      <a:lnTo>
                        <a:pt x="112386" y="88101"/>
                      </a:lnTo>
                      <a:lnTo>
                        <a:pt x="113539" y="87681"/>
                      </a:lnTo>
                      <a:lnTo>
                        <a:pt x="114482" y="86922"/>
                      </a:lnTo>
                      <a:lnTo>
                        <a:pt x="114822" y="86398"/>
                      </a:lnTo>
                      <a:lnTo>
                        <a:pt x="116290" y="83830"/>
                      </a:lnTo>
                      <a:lnTo>
                        <a:pt x="132741" y="83830"/>
                      </a:lnTo>
                      <a:lnTo>
                        <a:pt x="133134" y="83778"/>
                      </a:lnTo>
                      <a:lnTo>
                        <a:pt x="133501" y="83673"/>
                      </a:lnTo>
                      <a:lnTo>
                        <a:pt x="139736" y="91978"/>
                      </a:lnTo>
                      <a:lnTo>
                        <a:pt x="139736" y="97793"/>
                      </a:lnTo>
                      <a:lnTo>
                        <a:pt x="125773" y="97793"/>
                      </a:lnTo>
                      <a:lnTo>
                        <a:pt x="125773" y="104788"/>
                      </a:lnTo>
                      <a:lnTo>
                        <a:pt x="133815" y="104788"/>
                      </a:lnTo>
                      <a:lnTo>
                        <a:pt x="124463" y="108534"/>
                      </a:lnTo>
                      <a:lnTo>
                        <a:pt x="123991" y="108744"/>
                      </a:lnTo>
                      <a:lnTo>
                        <a:pt x="123179" y="109399"/>
                      </a:lnTo>
                      <a:lnTo>
                        <a:pt x="122603" y="110263"/>
                      </a:lnTo>
                      <a:lnTo>
                        <a:pt x="122289" y="111233"/>
                      </a:lnTo>
                      <a:lnTo>
                        <a:pt x="122262" y="111783"/>
                      </a:lnTo>
                      <a:lnTo>
                        <a:pt x="122262" y="118751"/>
                      </a:lnTo>
                      <a:lnTo>
                        <a:pt x="83858" y="118751"/>
                      </a:lnTo>
                      <a:lnTo>
                        <a:pt x="83858" y="101304"/>
                      </a:lnTo>
                      <a:lnTo>
                        <a:pt x="88992" y="101304"/>
                      </a:lnTo>
                      <a:lnTo>
                        <a:pt x="89621" y="101252"/>
                      </a:lnTo>
                      <a:lnTo>
                        <a:pt x="90774" y="100832"/>
                      </a:lnTo>
                      <a:lnTo>
                        <a:pt x="91690" y="100046"/>
                      </a:lnTo>
                      <a:lnTo>
                        <a:pt x="92293" y="98999"/>
                      </a:lnTo>
                      <a:lnTo>
                        <a:pt x="92450" y="98370"/>
                      </a:lnTo>
                      <a:lnTo>
                        <a:pt x="94808" y="84223"/>
                      </a:lnTo>
                      <a:lnTo>
                        <a:pt x="95961" y="83595"/>
                      </a:lnTo>
                      <a:lnTo>
                        <a:pt x="97113" y="82861"/>
                      </a:lnTo>
                      <a:close/>
                      <a:moveTo>
                        <a:pt x="151315" y="14932"/>
                      </a:moveTo>
                      <a:lnTo>
                        <a:pt x="158781" y="18678"/>
                      </a:lnTo>
                      <a:lnTo>
                        <a:pt x="160510" y="19543"/>
                      </a:lnTo>
                      <a:lnTo>
                        <a:pt x="163785" y="21482"/>
                      </a:lnTo>
                      <a:lnTo>
                        <a:pt x="166876" y="23604"/>
                      </a:lnTo>
                      <a:lnTo>
                        <a:pt x="169810" y="25935"/>
                      </a:lnTo>
                      <a:lnTo>
                        <a:pt x="172561" y="28450"/>
                      </a:lnTo>
                      <a:lnTo>
                        <a:pt x="175128" y="31148"/>
                      </a:lnTo>
                      <a:lnTo>
                        <a:pt x="177486" y="33978"/>
                      </a:lnTo>
                      <a:lnTo>
                        <a:pt x="179634" y="36990"/>
                      </a:lnTo>
                      <a:lnTo>
                        <a:pt x="181572" y="40134"/>
                      </a:lnTo>
                      <a:lnTo>
                        <a:pt x="183301" y="43408"/>
                      </a:lnTo>
                      <a:lnTo>
                        <a:pt x="184795" y="46788"/>
                      </a:lnTo>
                      <a:lnTo>
                        <a:pt x="186052" y="50272"/>
                      </a:lnTo>
                      <a:lnTo>
                        <a:pt x="187074" y="53861"/>
                      </a:lnTo>
                      <a:lnTo>
                        <a:pt x="187860" y="57529"/>
                      </a:lnTo>
                      <a:lnTo>
                        <a:pt x="188358" y="61249"/>
                      </a:lnTo>
                      <a:lnTo>
                        <a:pt x="188619" y="65047"/>
                      </a:lnTo>
                      <a:lnTo>
                        <a:pt x="188646" y="66960"/>
                      </a:lnTo>
                      <a:lnTo>
                        <a:pt x="188619" y="67981"/>
                      </a:lnTo>
                      <a:lnTo>
                        <a:pt x="188436" y="69972"/>
                      </a:lnTo>
                      <a:lnTo>
                        <a:pt x="188043" y="71937"/>
                      </a:lnTo>
                      <a:lnTo>
                        <a:pt x="187467" y="73823"/>
                      </a:lnTo>
                      <a:lnTo>
                        <a:pt x="186707" y="75683"/>
                      </a:lnTo>
                      <a:lnTo>
                        <a:pt x="185764" y="77438"/>
                      </a:lnTo>
                      <a:lnTo>
                        <a:pt x="184664" y="79089"/>
                      </a:lnTo>
                      <a:lnTo>
                        <a:pt x="183380" y="80634"/>
                      </a:lnTo>
                      <a:lnTo>
                        <a:pt x="182673" y="81368"/>
                      </a:lnTo>
                      <a:lnTo>
                        <a:pt x="182306" y="81761"/>
                      </a:lnTo>
                      <a:lnTo>
                        <a:pt x="181834" y="82678"/>
                      </a:lnTo>
                      <a:lnTo>
                        <a:pt x="181651" y="83699"/>
                      </a:lnTo>
                      <a:lnTo>
                        <a:pt x="181756" y="84747"/>
                      </a:lnTo>
                      <a:lnTo>
                        <a:pt x="181965" y="85245"/>
                      </a:lnTo>
                      <a:lnTo>
                        <a:pt x="193754" y="111783"/>
                      </a:lnTo>
                      <a:lnTo>
                        <a:pt x="184795" y="111783"/>
                      </a:lnTo>
                      <a:lnTo>
                        <a:pt x="184114" y="111914"/>
                      </a:lnTo>
                      <a:lnTo>
                        <a:pt x="183485" y="112202"/>
                      </a:lnTo>
                      <a:lnTo>
                        <a:pt x="182909" y="112569"/>
                      </a:lnTo>
                      <a:lnTo>
                        <a:pt x="182437" y="113040"/>
                      </a:lnTo>
                      <a:lnTo>
                        <a:pt x="182070" y="113590"/>
                      </a:lnTo>
                      <a:lnTo>
                        <a:pt x="181808" y="114219"/>
                      </a:lnTo>
                      <a:lnTo>
                        <a:pt x="181677" y="114900"/>
                      </a:lnTo>
                      <a:lnTo>
                        <a:pt x="181651" y="115267"/>
                      </a:lnTo>
                      <a:lnTo>
                        <a:pt x="181651" y="125746"/>
                      </a:lnTo>
                      <a:lnTo>
                        <a:pt x="181049" y="125746"/>
                      </a:lnTo>
                      <a:lnTo>
                        <a:pt x="180053" y="125720"/>
                      </a:lnTo>
                      <a:lnTo>
                        <a:pt x="178036" y="125536"/>
                      </a:lnTo>
                      <a:lnTo>
                        <a:pt x="176097" y="125143"/>
                      </a:lnTo>
                      <a:lnTo>
                        <a:pt x="174185" y="124567"/>
                      </a:lnTo>
                      <a:lnTo>
                        <a:pt x="172351" y="123807"/>
                      </a:lnTo>
                      <a:lnTo>
                        <a:pt x="170596" y="122864"/>
                      </a:lnTo>
                      <a:lnTo>
                        <a:pt x="168946" y="121764"/>
                      </a:lnTo>
                      <a:lnTo>
                        <a:pt x="167374" y="120480"/>
                      </a:lnTo>
                      <a:lnTo>
                        <a:pt x="166666" y="119773"/>
                      </a:lnTo>
                      <a:lnTo>
                        <a:pt x="166404" y="119537"/>
                      </a:lnTo>
                      <a:lnTo>
                        <a:pt x="165828" y="119170"/>
                      </a:lnTo>
                      <a:lnTo>
                        <a:pt x="165199" y="118934"/>
                      </a:lnTo>
                      <a:lnTo>
                        <a:pt x="164544" y="118804"/>
                      </a:lnTo>
                      <a:lnTo>
                        <a:pt x="163863" y="118804"/>
                      </a:lnTo>
                      <a:lnTo>
                        <a:pt x="163208" y="118934"/>
                      </a:lnTo>
                      <a:lnTo>
                        <a:pt x="162606" y="119196"/>
                      </a:lnTo>
                      <a:lnTo>
                        <a:pt x="162030" y="119589"/>
                      </a:lnTo>
                      <a:lnTo>
                        <a:pt x="161768" y="119825"/>
                      </a:lnTo>
                      <a:lnTo>
                        <a:pt x="161532" y="120087"/>
                      </a:lnTo>
                      <a:lnTo>
                        <a:pt x="161139" y="120663"/>
                      </a:lnTo>
                      <a:lnTo>
                        <a:pt x="160877" y="121292"/>
                      </a:lnTo>
                      <a:lnTo>
                        <a:pt x="160746" y="121921"/>
                      </a:lnTo>
                      <a:lnTo>
                        <a:pt x="160746" y="122602"/>
                      </a:lnTo>
                      <a:lnTo>
                        <a:pt x="160877" y="123257"/>
                      </a:lnTo>
                      <a:lnTo>
                        <a:pt x="161113" y="123886"/>
                      </a:lnTo>
                      <a:lnTo>
                        <a:pt x="161479" y="124462"/>
                      </a:lnTo>
                      <a:lnTo>
                        <a:pt x="161715" y="124724"/>
                      </a:lnTo>
                      <a:lnTo>
                        <a:pt x="162501" y="125484"/>
                      </a:lnTo>
                      <a:lnTo>
                        <a:pt x="164178" y="126898"/>
                      </a:lnTo>
                      <a:lnTo>
                        <a:pt x="165933" y="128182"/>
                      </a:lnTo>
                      <a:lnTo>
                        <a:pt x="167793" y="129309"/>
                      </a:lnTo>
                      <a:lnTo>
                        <a:pt x="169731" y="130278"/>
                      </a:lnTo>
                      <a:lnTo>
                        <a:pt x="171749" y="131090"/>
                      </a:lnTo>
                      <a:lnTo>
                        <a:pt x="173818" y="131745"/>
                      </a:lnTo>
                      <a:lnTo>
                        <a:pt x="175966" y="132243"/>
                      </a:lnTo>
                      <a:lnTo>
                        <a:pt x="177040" y="132400"/>
                      </a:lnTo>
                      <a:lnTo>
                        <a:pt x="175704" y="133762"/>
                      </a:lnTo>
                      <a:lnTo>
                        <a:pt x="175442" y="133998"/>
                      </a:lnTo>
                      <a:lnTo>
                        <a:pt x="175076" y="134574"/>
                      </a:lnTo>
                      <a:lnTo>
                        <a:pt x="174814" y="135203"/>
                      </a:lnTo>
                      <a:lnTo>
                        <a:pt x="174683" y="135884"/>
                      </a:lnTo>
                      <a:lnTo>
                        <a:pt x="174656" y="136225"/>
                      </a:lnTo>
                      <a:lnTo>
                        <a:pt x="174656" y="153698"/>
                      </a:lnTo>
                      <a:lnTo>
                        <a:pt x="157524" y="153698"/>
                      </a:lnTo>
                      <a:lnTo>
                        <a:pt x="154511" y="152283"/>
                      </a:lnTo>
                      <a:lnTo>
                        <a:pt x="148564" y="149271"/>
                      </a:lnTo>
                      <a:lnTo>
                        <a:pt x="142748" y="146048"/>
                      </a:lnTo>
                      <a:lnTo>
                        <a:pt x="137038" y="142617"/>
                      </a:lnTo>
                      <a:lnTo>
                        <a:pt x="134208" y="140809"/>
                      </a:lnTo>
                      <a:lnTo>
                        <a:pt x="134182" y="140809"/>
                      </a:lnTo>
                      <a:lnTo>
                        <a:pt x="131720" y="139290"/>
                      </a:lnTo>
                      <a:lnTo>
                        <a:pt x="129257" y="137770"/>
                      </a:lnTo>
                      <a:lnTo>
                        <a:pt x="129257" y="114140"/>
                      </a:lnTo>
                      <a:lnTo>
                        <a:pt x="144530" y="108037"/>
                      </a:lnTo>
                      <a:lnTo>
                        <a:pt x="145001" y="107801"/>
                      </a:lnTo>
                      <a:lnTo>
                        <a:pt x="145814" y="107146"/>
                      </a:lnTo>
                      <a:lnTo>
                        <a:pt x="146390" y="106308"/>
                      </a:lnTo>
                      <a:lnTo>
                        <a:pt x="146704" y="105312"/>
                      </a:lnTo>
                      <a:lnTo>
                        <a:pt x="146730" y="104788"/>
                      </a:lnTo>
                      <a:lnTo>
                        <a:pt x="146730" y="90825"/>
                      </a:lnTo>
                      <a:lnTo>
                        <a:pt x="146704" y="90249"/>
                      </a:lnTo>
                      <a:lnTo>
                        <a:pt x="146337" y="89201"/>
                      </a:lnTo>
                      <a:lnTo>
                        <a:pt x="146023" y="88729"/>
                      </a:lnTo>
                      <a:lnTo>
                        <a:pt x="136252" y="75683"/>
                      </a:lnTo>
                      <a:lnTo>
                        <a:pt x="136252" y="36047"/>
                      </a:lnTo>
                      <a:lnTo>
                        <a:pt x="151315" y="14932"/>
                      </a:lnTo>
                      <a:close/>
                      <a:moveTo>
                        <a:pt x="122262" y="125746"/>
                      </a:moveTo>
                      <a:lnTo>
                        <a:pt x="122262" y="139709"/>
                      </a:lnTo>
                      <a:lnTo>
                        <a:pt x="122289" y="140154"/>
                      </a:lnTo>
                      <a:lnTo>
                        <a:pt x="122524" y="141019"/>
                      </a:lnTo>
                      <a:lnTo>
                        <a:pt x="122944" y="141778"/>
                      </a:lnTo>
                      <a:lnTo>
                        <a:pt x="123546" y="142433"/>
                      </a:lnTo>
                      <a:lnTo>
                        <a:pt x="123913" y="142669"/>
                      </a:lnTo>
                      <a:lnTo>
                        <a:pt x="125799" y="143848"/>
                      </a:lnTo>
                      <a:lnTo>
                        <a:pt x="127633" y="144974"/>
                      </a:lnTo>
                      <a:lnTo>
                        <a:pt x="121581" y="155034"/>
                      </a:lnTo>
                      <a:lnTo>
                        <a:pt x="111784" y="145263"/>
                      </a:lnTo>
                      <a:lnTo>
                        <a:pt x="111784" y="125746"/>
                      </a:lnTo>
                      <a:close/>
                      <a:moveTo>
                        <a:pt x="104815" y="125746"/>
                      </a:moveTo>
                      <a:lnTo>
                        <a:pt x="104815" y="146703"/>
                      </a:lnTo>
                      <a:lnTo>
                        <a:pt x="104815" y="147044"/>
                      </a:lnTo>
                      <a:lnTo>
                        <a:pt x="104946" y="147725"/>
                      </a:lnTo>
                      <a:lnTo>
                        <a:pt x="105208" y="148354"/>
                      </a:lnTo>
                      <a:lnTo>
                        <a:pt x="105601" y="148930"/>
                      </a:lnTo>
                      <a:lnTo>
                        <a:pt x="105837" y="149166"/>
                      </a:lnTo>
                      <a:lnTo>
                        <a:pt x="118778" y="162133"/>
                      </a:lnTo>
                      <a:lnTo>
                        <a:pt x="118778" y="164177"/>
                      </a:lnTo>
                      <a:lnTo>
                        <a:pt x="97821" y="164177"/>
                      </a:lnTo>
                      <a:lnTo>
                        <a:pt x="97821" y="125746"/>
                      </a:lnTo>
                      <a:close/>
                      <a:moveTo>
                        <a:pt x="90826" y="125746"/>
                      </a:moveTo>
                      <a:lnTo>
                        <a:pt x="90826" y="176830"/>
                      </a:lnTo>
                      <a:lnTo>
                        <a:pt x="83858" y="184820"/>
                      </a:lnTo>
                      <a:lnTo>
                        <a:pt x="83858" y="167661"/>
                      </a:lnTo>
                      <a:lnTo>
                        <a:pt x="76863" y="167661"/>
                      </a:lnTo>
                      <a:lnTo>
                        <a:pt x="76863" y="192810"/>
                      </a:lnTo>
                      <a:lnTo>
                        <a:pt x="68297" y="202582"/>
                      </a:lnTo>
                      <a:lnTo>
                        <a:pt x="43383" y="202582"/>
                      </a:lnTo>
                      <a:lnTo>
                        <a:pt x="68847" y="177118"/>
                      </a:lnTo>
                      <a:lnTo>
                        <a:pt x="69082" y="176856"/>
                      </a:lnTo>
                      <a:lnTo>
                        <a:pt x="69475" y="176306"/>
                      </a:lnTo>
                      <a:lnTo>
                        <a:pt x="69737" y="175677"/>
                      </a:lnTo>
                      <a:lnTo>
                        <a:pt x="69868" y="174996"/>
                      </a:lnTo>
                      <a:lnTo>
                        <a:pt x="69868" y="174656"/>
                      </a:lnTo>
                      <a:lnTo>
                        <a:pt x="69868" y="125746"/>
                      </a:lnTo>
                      <a:close/>
                      <a:moveTo>
                        <a:pt x="104815" y="171145"/>
                      </a:moveTo>
                      <a:lnTo>
                        <a:pt x="104815" y="202582"/>
                      </a:lnTo>
                      <a:lnTo>
                        <a:pt x="77570" y="202582"/>
                      </a:lnTo>
                      <a:lnTo>
                        <a:pt x="83700" y="195613"/>
                      </a:lnTo>
                      <a:lnTo>
                        <a:pt x="83858" y="195613"/>
                      </a:lnTo>
                      <a:lnTo>
                        <a:pt x="83858" y="195430"/>
                      </a:lnTo>
                      <a:lnTo>
                        <a:pt x="96956" y="180445"/>
                      </a:lnTo>
                      <a:lnTo>
                        <a:pt x="97349" y="179947"/>
                      </a:lnTo>
                      <a:lnTo>
                        <a:pt x="97794" y="178769"/>
                      </a:lnTo>
                      <a:lnTo>
                        <a:pt x="97821" y="178140"/>
                      </a:lnTo>
                      <a:lnTo>
                        <a:pt x="97821" y="171145"/>
                      </a:lnTo>
                      <a:close/>
                      <a:moveTo>
                        <a:pt x="118778" y="171145"/>
                      </a:moveTo>
                      <a:lnTo>
                        <a:pt x="118778" y="181624"/>
                      </a:lnTo>
                      <a:lnTo>
                        <a:pt x="118804" y="181991"/>
                      </a:lnTo>
                      <a:lnTo>
                        <a:pt x="118935" y="182646"/>
                      </a:lnTo>
                      <a:lnTo>
                        <a:pt x="119197" y="183274"/>
                      </a:lnTo>
                      <a:lnTo>
                        <a:pt x="119564" y="183851"/>
                      </a:lnTo>
                      <a:lnTo>
                        <a:pt x="119800" y="184113"/>
                      </a:lnTo>
                      <a:lnTo>
                        <a:pt x="138295" y="202582"/>
                      </a:lnTo>
                      <a:lnTo>
                        <a:pt x="111784" y="202582"/>
                      </a:lnTo>
                      <a:lnTo>
                        <a:pt x="111784" y="171145"/>
                      </a:lnTo>
                      <a:close/>
                      <a:moveTo>
                        <a:pt x="83491" y="0"/>
                      </a:moveTo>
                      <a:lnTo>
                        <a:pt x="82810" y="157"/>
                      </a:lnTo>
                      <a:lnTo>
                        <a:pt x="82181" y="419"/>
                      </a:lnTo>
                      <a:lnTo>
                        <a:pt x="81631" y="786"/>
                      </a:lnTo>
                      <a:lnTo>
                        <a:pt x="81159" y="1257"/>
                      </a:lnTo>
                      <a:lnTo>
                        <a:pt x="80766" y="1834"/>
                      </a:lnTo>
                      <a:lnTo>
                        <a:pt x="80504" y="2463"/>
                      </a:lnTo>
                      <a:lnTo>
                        <a:pt x="80373" y="3144"/>
                      </a:lnTo>
                      <a:lnTo>
                        <a:pt x="80347" y="3484"/>
                      </a:lnTo>
                      <a:lnTo>
                        <a:pt x="80347" y="17473"/>
                      </a:lnTo>
                      <a:lnTo>
                        <a:pt x="75029" y="17473"/>
                      </a:lnTo>
                      <a:lnTo>
                        <a:pt x="74400" y="17500"/>
                      </a:lnTo>
                      <a:lnTo>
                        <a:pt x="73248" y="17919"/>
                      </a:lnTo>
                      <a:lnTo>
                        <a:pt x="72331" y="18705"/>
                      </a:lnTo>
                      <a:lnTo>
                        <a:pt x="71728" y="19779"/>
                      </a:lnTo>
                      <a:lnTo>
                        <a:pt x="71571" y="20381"/>
                      </a:lnTo>
                      <a:lnTo>
                        <a:pt x="69213" y="34554"/>
                      </a:lnTo>
                      <a:lnTo>
                        <a:pt x="68061" y="35183"/>
                      </a:lnTo>
                      <a:lnTo>
                        <a:pt x="66908" y="35890"/>
                      </a:lnTo>
                      <a:lnTo>
                        <a:pt x="53469" y="30860"/>
                      </a:lnTo>
                      <a:lnTo>
                        <a:pt x="52867" y="30651"/>
                      </a:lnTo>
                      <a:lnTo>
                        <a:pt x="51635" y="30651"/>
                      </a:lnTo>
                      <a:lnTo>
                        <a:pt x="50509" y="31070"/>
                      </a:lnTo>
                      <a:lnTo>
                        <a:pt x="49566" y="31856"/>
                      </a:lnTo>
                      <a:lnTo>
                        <a:pt x="49225" y="32380"/>
                      </a:lnTo>
                      <a:lnTo>
                        <a:pt x="45689" y="38483"/>
                      </a:lnTo>
                      <a:lnTo>
                        <a:pt x="45558" y="38457"/>
                      </a:lnTo>
                      <a:lnTo>
                        <a:pt x="45427" y="38431"/>
                      </a:lnTo>
                      <a:lnTo>
                        <a:pt x="24469" y="38431"/>
                      </a:lnTo>
                      <a:lnTo>
                        <a:pt x="24469" y="27297"/>
                      </a:lnTo>
                      <a:lnTo>
                        <a:pt x="25360" y="26957"/>
                      </a:lnTo>
                      <a:lnTo>
                        <a:pt x="26984" y="26040"/>
                      </a:lnTo>
                      <a:lnTo>
                        <a:pt x="28372" y="24861"/>
                      </a:lnTo>
                      <a:lnTo>
                        <a:pt x="29551" y="23499"/>
                      </a:lnTo>
                      <a:lnTo>
                        <a:pt x="30442" y="21927"/>
                      </a:lnTo>
                      <a:lnTo>
                        <a:pt x="31097" y="20250"/>
                      </a:lnTo>
                      <a:lnTo>
                        <a:pt x="31411" y="18443"/>
                      </a:lnTo>
                      <a:lnTo>
                        <a:pt x="31437" y="16583"/>
                      </a:lnTo>
                      <a:lnTo>
                        <a:pt x="31306" y="15640"/>
                      </a:lnTo>
                      <a:lnTo>
                        <a:pt x="31123" y="14723"/>
                      </a:lnTo>
                      <a:lnTo>
                        <a:pt x="30494" y="12968"/>
                      </a:lnTo>
                      <a:lnTo>
                        <a:pt x="29577" y="11396"/>
                      </a:lnTo>
                      <a:lnTo>
                        <a:pt x="28398" y="10007"/>
                      </a:lnTo>
                      <a:lnTo>
                        <a:pt x="27036" y="8855"/>
                      </a:lnTo>
                      <a:lnTo>
                        <a:pt x="25464" y="7938"/>
                      </a:lnTo>
                      <a:lnTo>
                        <a:pt x="23762" y="7309"/>
                      </a:lnTo>
                      <a:lnTo>
                        <a:pt x="21928" y="6968"/>
                      </a:lnTo>
                      <a:lnTo>
                        <a:pt x="20985" y="6942"/>
                      </a:lnTo>
                      <a:lnTo>
                        <a:pt x="20015" y="6968"/>
                      </a:lnTo>
                      <a:lnTo>
                        <a:pt x="18208" y="7309"/>
                      </a:lnTo>
                      <a:lnTo>
                        <a:pt x="16479" y="7938"/>
                      </a:lnTo>
                      <a:lnTo>
                        <a:pt x="14933" y="8855"/>
                      </a:lnTo>
                      <a:lnTo>
                        <a:pt x="13545" y="10007"/>
                      </a:lnTo>
                      <a:lnTo>
                        <a:pt x="12392" y="11396"/>
                      </a:lnTo>
                      <a:lnTo>
                        <a:pt x="11475" y="12968"/>
                      </a:lnTo>
                      <a:lnTo>
                        <a:pt x="10846" y="14723"/>
                      </a:lnTo>
                      <a:lnTo>
                        <a:pt x="10663" y="15640"/>
                      </a:lnTo>
                      <a:lnTo>
                        <a:pt x="10506" y="16583"/>
                      </a:lnTo>
                      <a:lnTo>
                        <a:pt x="10532" y="18443"/>
                      </a:lnTo>
                      <a:lnTo>
                        <a:pt x="10873" y="20250"/>
                      </a:lnTo>
                      <a:lnTo>
                        <a:pt x="11501" y="21927"/>
                      </a:lnTo>
                      <a:lnTo>
                        <a:pt x="12418" y="23499"/>
                      </a:lnTo>
                      <a:lnTo>
                        <a:pt x="13597" y="24861"/>
                      </a:lnTo>
                      <a:lnTo>
                        <a:pt x="14986" y="26040"/>
                      </a:lnTo>
                      <a:lnTo>
                        <a:pt x="16610" y="26957"/>
                      </a:lnTo>
                      <a:lnTo>
                        <a:pt x="17474" y="27297"/>
                      </a:lnTo>
                      <a:lnTo>
                        <a:pt x="17474" y="41915"/>
                      </a:lnTo>
                      <a:lnTo>
                        <a:pt x="17501" y="42282"/>
                      </a:lnTo>
                      <a:lnTo>
                        <a:pt x="17632" y="42963"/>
                      </a:lnTo>
                      <a:lnTo>
                        <a:pt x="17893" y="43592"/>
                      </a:lnTo>
                      <a:lnTo>
                        <a:pt x="18286" y="44142"/>
                      </a:lnTo>
                      <a:lnTo>
                        <a:pt x="18758" y="44614"/>
                      </a:lnTo>
                      <a:lnTo>
                        <a:pt x="19308" y="44980"/>
                      </a:lnTo>
                      <a:lnTo>
                        <a:pt x="19937" y="45268"/>
                      </a:lnTo>
                      <a:lnTo>
                        <a:pt x="20618" y="45399"/>
                      </a:lnTo>
                      <a:lnTo>
                        <a:pt x="41890" y="45399"/>
                      </a:lnTo>
                      <a:lnTo>
                        <a:pt x="41785" y="45897"/>
                      </a:lnTo>
                      <a:lnTo>
                        <a:pt x="41811" y="46866"/>
                      </a:lnTo>
                      <a:lnTo>
                        <a:pt x="42126" y="47757"/>
                      </a:lnTo>
                      <a:lnTo>
                        <a:pt x="42650" y="48569"/>
                      </a:lnTo>
                      <a:lnTo>
                        <a:pt x="43016" y="48910"/>
                      </a:lnTo>
                      <a:lnTo>
                        <a:pt x="54098" y="58026"/>
                      </a:lnTo>
                      <a:lnTo>
                        <a:pt x="54098" y="58419"/>
                      </a:lnTo>
                      <a:lnTo>
                        <a:pt x="54098" y="58812"/>
                      </a:lnTo>
                      <a:lnTo>
                        <a:pt x="20330" y="59310"/>
                      </a:lnTo>
                      <a:lnTo>
                        <a:pt x="20015" y="58498"/>
                      </a:lnTo>
                      <a:lnTo>
                        <a:pt x="19177" y="57005"/>
                      </a:lnTo>
                      <a:lnTo>
                        <a:pt x="18129" y="55669"/>
                      </a:lnTo>
                      <a:lnTo>
                        <a:pt x="16872" y="54542"/>
                      </a:lnTo>
                      <a:lnTo>
                        <a:pt x="15483" y="53625"/>
                      </a:lnTo>
                      <a:lnTo>
                        <a:pt x="13938" y="52944"/>
                      </a:lnTo>
                      <a:lnTo>
                        <a:pt x="12314" y="52525"/>
                      </a:lnTo>
                      <a:lnTo>
                        <a:pt x="10585" y="52368"/>
                      </a:lnTo>
                      <a:lnTo>
                        <a:pt x="9720" y="52394"/>
                      </a:lnTo>
                      <a:lnTo>
                        <a:pt x="8829" y="52499"/>
                      </a:lnTo>
                      <a:lnTo>
                        <a:pt x="7179" y="52892"/>
                      </a:lnTo>
                      <a:lnTo>
                        <a:pt x="5607" y="53547"/>
                      </a:lnTo>
                      <a:lnTo>
                        <a:pt x="4192" y="54464"/>
                      </a:lnTo>
                      <a:lnTo>
                        <a:pt x="2935" y="55564"/>
                      </a:lnTo>
                      <a:lnTo>
                        <a:pt x="1861" y="56848"/>
                      </a:lnTo>
                      <a:lnTo>
                        <a:pt x="1023" y="58315"/>
                      </a:lnTo>
                      <a:lnTo>
                        <a:pt x="394" y="59913"/>
                      </a:lnTo>
                      <a:lnTo>
                        <a:pt x="210" y="60777"/>
                      </a:lnTo>
                      <a:lnTo>
                        <a:pt x="53" y="61642"/>
                      </a:lnTo>
                      <a:lnTo>
                        <a:pt x="1" y="63371"/>
                      </a:lnTo>
                      <a:lnTo>
                        <a:pt x="210" y="65047"/>
                      </a:lnTo>
                      <a:lnTo>
                        <a:pt x="682" y="66645"/>
                      </a:lnTo>
                      <a:lnTo>
                        <a:pt x="1416" y="68165"/>
                      </a:lnTo>
                      <a:lnTo>
                        <a:pt x="2385" y="69527"/>
                      </a:lnTo>
                      <a:lnTo>
                        <a:pt x="3564" y="70758"/>
                      </a:lnTo>
                      <a:lnTo>
                        <a:pt x="4952" y="71780"/>
                      </a:lnTo>
                      <a:lnTo>
                        <a:pt x="5712" y="72199"/>
                      </a:lnTo>
                      <a:lnTo>
                        <a:pt x="6262" y="72461"/>
                      </a:lnTo>
                      <a:lnTo>
                        <a:pt x="7441" y="72906"/>
                      </a:lnTo>
                      <a:lnTo>
                        <a:pt x="8646" y="73194"/>
                      </a:lnTo>
                      <a:lnTo>
                        <a:pt x="9877" y="73352"/>
                      </a:lnTo>
                      <a:lnTo>
                        <a:pt x="10506" y="73352"/>
                      </a:lnTo>
                      <a:lnTo>
                        <a:pt x="11318" y="73325"/>
                      </a:lnTo>
                      <a:lnTo>
                        <a:pt x="12942" y="73064"/>
                      </a:lnTo>
                      <a:lnTo>
                        <a:pt x="14462" y="72566"/>
                      </a:lnTo>
                      <a:lnTo>
                        <a:pt x="15903" y="71858"/>
                      </a:lnTo>
                      <a:lnTo>
                        <a:pt x="17186" y="70942"/>
                      </a:lnTo>
                      <a:lnTo>
                        <a:pt x="18339" y="69815"/>
                      </a:lnTo>
                      <a:lnTo>
                        <a:pt x="19282" y="68531"/>
                      </a:lnTo>
                      <a:lnTo>
                        <a:pt x="20068" y="67091"/>
                      </a:lnTo>
                      <a:lnTo>
                        <a:pt x="20356" y="66331"/>
                      </a:lnTo>
                      <a:lnTo>
                        <a:pt x="47810" y="65886"/>
                      </a:lnTo>
                      <a:lnTo>
                        <a:pt x="43016" y="69867"/>
                      </a:lnTo>
                      <a:lnTo>
                        <a:pt x="42571" y="70287"/>
                      </a:lnTo>
                      <a:lnTo>
                        <a:pt x="41942" y="71335"/>
                      </a:lnTo>
                      <a:lnTo>
                        <a:pt x="41733" y="72540"/>
                      </a:lnTo>
                      <a:lnTo>
                        <a:pt x="41942" y="73745"/>
                      </a:lnTo>
                      <a:lnTo>
                        <a:pt x="42231" y="74295"/>
                      </a:lnTo>
                      <a:lnTo>
                        <a:pt x="48754" y="85586"/>
                      </a:lnTo>
                      <a:lnTo>
                        <a:pt x="48885" y="101304"/>
                      </a:lnTo>
                      <a:lnTo>
                        <a:pt x="31464" y="101304"/>
                      </a:lnTo>
                      <a:lnTo>
                        <a:pt x="31149" y="101330"/>
                      </a:lnTo>
                      <a:lnTo>
                        <a:pt x="30861" y="101409"/>
                      </a:lnTo>
                      <a:lnTo>
                        <a:pt x="30520" y="100518"/>
                      </a:lnTo>
                      <a:lnTo>
                        <a:pt x="29604" y="98894"/>
                      </a:lnTo>
                      <a:lnTo>
                        <a:pt x="28451" y="97479"/>
                      </a:lnTo>
                      <a:lnTo>
                        <a:pt x="27089" y="96274"/>
                      </a:lnTo>
                      <a:lnTo>
                        <a:pt x="25517" y="95357"/>
                      </a:lnTo>
                      <a:lnTo>
                        <a:pt x="23840" y="94702"/>
                      </a:lnTo>
                      <a:lnTo>
                        <a:pt x="22033" y="94362"/>
                      </a:lnTo>
                      <a:lnTo>
                        <a:pt x="20173" y="94309"/>
                      </a:lnTo>
                      <a:lnTo>
                        <a:pt x="19230" y="94440"/>
                      </a:lnTo>
                      <a:lnTo>
                        <a:pt x="18286" y="94624"/>
                      </a:lnTo>
                      <a:lnTo>
                        <a:pt x="16531" y="95252"/>
                      </a:lnTo>
                      <a:lnTo>
                        <a:pt x="14933" y="96169"/>
                      </a:lnTo>
                      <a:lnTo>
                        <a:pt x="13545" y="97348"/>
                      </a:lnTo>
                      <a:lnTo>
                        <a:pt x="12366" y="98710"/>
                      </a:lnTo>
                      <a:lnTo>
                        <a:pt x="11449" y="100282"/>
                      </a:lnTo>
                      <a:lnTo>
                        <a:pt x="10820" y="101985"/>
                      </a:lnTo>
                      <a:lnTo>
                        <a:pt x="10480" y="103845"/>
                      </a:lnTo>
                      <a:lnTo>
                        <a:pt x="10454" y="104788"/>
                      </a:lnTo>
                      <a:lnTo>
                        <a:pt x="10480" y="105731"/>
                      </a:lnTo>
                      <a:lnTo>
                        <a:pt x="10820" y="107591"/>
                      </a:lnTo>
                      <a:lnTo>
                        <a:pt x="11449" y="109294"/>
                      </a:lnTo>
                      <a:lnTo>
                        <a:pt x="12366" y="110866"/>
                      </a:lnTo>
                      <a:lnTo>
                        <a:pt x="13545" y="112228"/>
                      </a:lnTo>
                      <a:lnTo>
                        <a:pt x="14933" y="113407"/>
                      </a:lnTo>
                      <a:lnTo>
                        <a:pt x="16531" y="114324"/>
                      </a:lnTo>
                      <a:lnTo>
                        <a:pt x="18286" y="114953"/>
                      </a:lnTo>
                      <a:lnTo>
                        <a:pt x="19230" y="115136"/>
                      </a:lnTo>
                      <a:lnTo>
                        <a:pt x="20173" y="115267"/>
                      </a:lnTo>
                      <a:lnTo>
                        <a:pt x="22033" y="115215"/>
                      </a:lnTo>
                      <a:lnTo>
                        <a:pt x="23840" y="114874"/>
                      </a:lnTo>
                      <a:lnTo>
                        <a:pt x="25517" y="114219"/>
                      </a:lnTo>
                      <a:lnTo>
                        <a:pt x="27089" y="113302"/>
                      </a:lnTo>
                      <a:lnTo>
                        <a:pt x="28451" y="112097"/>
                      </a:lnTo>
                      <a:lnTo>
                        <a:pt x="29604" y="110682"/>
                      </a:lnTo>
                      <a:lnTo>
                        <a:pt x="30520" y="109058"/>
                      </a:lnTo>
                      <a:lnTo>
                        <a:pt x="30861" y="108168"/>
                      </a:lnTo>
                      <a:lnTo>
                        <a:pt x="31149" y="108246"/>
                      </a:lnTo>
                      <a:lnTo>
                        <a:pt x="31464" y="108272"/>
                      </a:lnTo>
                      <a:lnTo>
                        <a:pt x="52762" y="108272"/>
                      </a:lnTo>
                      <a:lnTo>
                        <a:pt x="53443" y="108141"/>
                      </a:lnTo>
                      <a:lnTo>
                        <a:pt x="54072" y="107879"/>
                      </a:lnTo>
                      <a:lnTo>
                        <a:pt x="54648" y="107486"/>
                      </a:lnTo>
                      <a:lnTo>
                        <a:pt x="54884" y="107251"/>
                      </a:lnTo>
                      <a:lnTo>
                        <a:pt x="55119" y="106989"/>
                      </a:lnTo>
                      <a:lnTo>
                        <a:pt x="55512" y="106412"/>
                      </a:lnTo>
                      <a:lnTo>
                        <a:pt x="55774" y="105784"/>
                      </a:lnTo>
                      <a:lnTo>
                        <a:pt x="55905" y="105102"/>
                      </a:lnTo>
                      <a:lnTo>
                        <a:pt x="55905" y="104762"/>
                      </a:lnTo>
                      <a:lnTo>
                        <a:pt x="55748" y="87053"/>
                      </a:lnTo>
                      <a:lnTo>
                        <a:pt x="66934" y="82861"/>
                      </a:lnTo>
                      <a:lnTo>
                        <a:pt x="68061" y="83569"/>
                      </a:lnTo>
                      <a:lnTo>
                        <a:pt x="69240" y="84223"/>
                      </a:lnTo>
                      <a:lnTo>
                        <a:pt x="71597" y="98370"/>
                      </a:lnTo>
                      <a:lnTo>
                        <a:pt x="71728" y="98999"/>
                      </a:lnTo>
                      <a:lnTo>
                        <a:pt x="72331" y="100046"/>
                      </a:lnTo>
                      <a:lnTo>
                        <a:pt x="73274" y="100832"/>
                      </a:lnTo>
                      <a:lnTo>
                        <a:pt x="74400" y="101252"/>
                      </a:lnTo>
                      <a:lnTo>
                        <a:pt x="75029" y="101278"/>
                      </a:lnTo>
                      <a:lnTo>
                        <a:pt x="76863" y="101278"/>
                      </a:lnTo>
                      <a:lnTo>
                        <a:pt x="76863" y="118751"/>
                      </a:lnTo>
                      <a:lnTo>
                        <a:pt x="66384" y="118751"/>
                      </a:lnTo>
                      <a:lnTo>
                        <a:pt x="66017" y="118777"/>
                      </a:lnTo>
                      <a:lnTo>
                        <a:pt x="65336" y="118908"/>
                      </a:lnTo>
                      <a:lnTo>
                        <a:pt x="64708" y="119170"/>
                      </a:lnTo>
                      <a:lnTo>
                        <a:pt x="64157" y="119537"/>
                      </a:lnTo>
                      <a:lnTo>
                        <a:pt x="63686" y="120009"/>
                      </a:lnTo>
                      <a:lnTo>
                        <a:pt x="63319" y="120585"/>
                      </a:lnTo>
                      <a:lnTo>
                        <a:pt x="63057" y="121214"/>
                      </a:lnTo>
                      <a:lnTo>
                        <a:pt x="62900" y="121895"/>
                      </a:lnTo>
                      <a:lnTo>
                        <a:pt x="62900" y="122235"/>
                      </a:lnTo>
                      <a:lnTo>
                        <a:pt x="62900" y="173189"/>
                      </a:lnTo>
                      <a:lnTo>
                        <a:pt x="32485" y="203603"/>
                      </a:lnTo>
                      <a:lnTo>
                        <a:pt x="32118" y="203996"/>
                      </a:lnTo>
                      <a:lnTo>
                        <a:pt x="31647" y="204913"/>
                      </a:lnTo>
                      <a:lnTo>
                        <a:pt x="31437" y="205909"/>
                      </a:lnTo>
                      <a:lnTo>
                        <a:pt x="31542" y="206930"/>
                      </a:lnTo>
                      <a:lnTo>
                        <a:pt x="31726" y="207428"/>
                      </a:lnTo>
                      <a:lnTo>
                        <a:pt x="31961" y="207900"/>
                      </a:lnTo>
                      <a:lnTo>
                        <a:pt x="32590" y="208686"/>
                      </a:lnTo>
                      <a:lnTo>
                        <a:pt x="33455" y="209262"/>
                      </a:lnTo>
                      <a:lnTo>
                        <a:pt x="34424" y="209550"/>
                      </a:lnTo>
                      <a:lnTo>
                        <a:pt x="34948" y="209576"/>
                      </a:lnTo>
                      <a:lnTo>
                        <a:pt x="146730" y="209576"/>
                      </a:lnTo>
                      <a:lnTo>
                        <a:pt x="147254" y="209550"/>
                      </a:lnTo>
                      <a:lnTo>
                        <a:pt x="148224" y="209262"/>
                      </a:lnTo>
                      <a:lnTo>
                        <a:pt x="149062" y="208686"/>
                      </a:lnTo>
                      <a:lnTo>
                        <a:pt x="149717" y="207900"/>
                      </a:lnTo>
                      <a:lnTo>
                        <a:pt x="149953" y="207428"/>
                      </a:lnTo>
                      <a:lnTo>
                        <a:pt x="150136" y="206930"/>
                      </a:lnTo>
                      <a:lnTo>
                        <a:pt x="150215" y="205909"/>
                      </a:lnTo>
                      <a:lnTo>
                        <a:pt x="150031" y="204913"/>
                      </a:lnTo>
                      <a:lnTo>
                        <a:pt x="149534" y="203996"/>
                      </a:lnTo>
                      <a:lnTo>
                        <a:pt x="149193" y="203603"/>
                      </a:lnTo>
                      <a:lnTo>
                        <a:pt x="125773" y="180183"/>
                      </a:lnTo>
                      <a:lnTo>
                        <a:pt x="125773" y="161636"/>
                      </a:lnTo>
                      <a:lnTo>
                        <a:pt x="133580" y="148616"/>
                      </a:lnTo>
                      <a:lnTo>
                        <a:pt x="138374" y="151471"/>
                      </a:lnTo>
                      <a:lnTo>
                        <a:pt x="146285" y="156003"/>
                      </a:lnTo>
                      <a:lnTo>
                        <a:pt x="150870" y="158361"/>
                      </a:lnTo>
                      <a:lnTo>
                        <a:pt x="153332" y="159487"/>
                      </a:lnTo>
                      <a:lnTo>
                        <a:pt x="155271" y="160273"/>
                      </a:lnTo>
                      <a:lnTo>
                        <a:pt x="156712" y="160640"/>
                      </a:lnTo>
                      <a:lnTo>
                        <a:pt x="157209" y="160666"/>
                      </a:lnTo>
                      <a:lnTo>
                        <a:pt x="178507" y="160666"/>
                      </a:lnTo>
                      <a:lnTo>
                        <a:pt x="179215" y="160535"/>
                      </a:lnTo>
                      <a:lnTo>
                        <a:pt x="179817" y="160247"/>
                      </a:lnTo>
                      <a:lnTo>
                        <a:pt x="180394" y="159880"/>
                      </a:lnTo>
                      <a:lnTo>
                        <a:pt x="180865" y="159409"/>
                      </a:lnTo>
                      <a:lnTo>
                        <a:pt x="181232" y="158859"/>
                      </a:lnTo>
                      <a:lnTo>
                        <a:pt x="181494" y="158230"/>
                      </a:lnTo>
                      <a:lnTo>
                        <a:pt x="181651" y="157549"/>
                      </a:lnTo>
                      <a:lnTo>
                        <a:pt x="181651" y="157182"/>
                      </a:lnTo>
                      <a:lnTo>
                        <a:pt x="181651" y="137665"/>
                      </a:lnTo>
                      <a:lnTo>
                        <a:pt x="187624" y="131719"/>
                      </a:lnTo>
                      <a:lnTo>
                        <a:pt x="187860" y="131457"/>
                      </a:lnTo>
                      <a:lnTo>
                        <a:pt x="188227" y="130880"/>
                      </a:lnTo>
                      <a:lnTo>
                        <a:pt x="188489" y="130252"/>
                      </a:lnTo>
                      <a:lnTo>
                        <a:pt x="188619" y="129597"/>
                      </a:lnTo>
                      <a:lnTo>
                        <a:pt x="188646" y="129230"/>
                      </a:lnTo>
                      <a:lnTo>
                        <a:pt x="188646" y="118751"/>
                      </a:lnTo>
                      <a:lnTo>
                        <a:pt x="193754" y="118751"/>
                      </a:lnTo>
                      <a:lnTo>
                        <a:pt x="194619" y="118725"/>
                      </a:lnTo>
                      <a:lnTo>
                        <a:pt x="196295" y="118306"/>
                      </a:lnTo>
                      <a:lnTo>
                        <a:pt x="197815" y="117467"/>
                      </a:lnTo>
                      <a:lnTo>
                        <a:pt x="199098" y="116289"/>
                      </a:lnTo>
                      <a:lnTo>
                        <a:pt x="199596" y="115581"/>
                      </a:lnTo>
                      <a:lnTo>
                        <a:pt x="200041" y="114822"/>
                      </a:lnTo>
                      <a:lnTo>
                        <a:pt x="200592" y="113171"/>
                      </a:lnTo>
                      <a:lnTo>
                        <a:pt x="200749" y="111468"/>
                      </a:lnTo>
                      <a:lnTo>
                        <a:pt x="200461" y="109766"/>
                      </a:lnTo>
                      <a:lnTo>
                        <a:pt x="200120" y="108927"/>
                      </a:lnTo>
                      <a:lnTo>
                        <a:pt x="189274" y="84485"/>
                      </a:lnTo>
                      <a:lnTo>
                        <a:pt x="190034" y="83569"/>
                      </a:lnTo>
                      <a:lnTo>
                        <a:pt x="191396" y="81604"/>
                      </a:lnTo>
                      <a:lnTo>
                        <a:pt x="192575" y="79534"/>
                      </a:lnTo>
                      <a:lnTo>
                        <a:pt x="193571" y="77386"/>
                      </a:lnTo>
                      <a:lnTo>
                        <a:pt x="194383" y="75159"/>
                      </a:lnTo>
                      <a:lnTo>
                        <a:pt x="194985" y="72880"/>
                      </a:lnTo>
                      <a:lnTo>
                        <a:pt x="195405" y="70549"/>
                      </a:lnTo>
                      <a:lnTo>
                        <a:pt x="195614" y="68165"/>
                      </a:lnTo>
                      <a:lnTo>
                        <a:pt x="195614" y="66960"/>
                      </a:lnTo>
                      <a:lnTo>
                        <a:pt x="195614" y="64811"/>
                      </a:lnTo>
                      <a:lnTo>
                        <a:pt x="195326" y="60515"/>
                      </a:lnTo>
                      <a:lnTo>
                        <a:pt x="194723" y="56297"/>
                      </a:lnTo>
                      <a:lnTo>
                        <a:pt x="193859" y="52158"/>
                      </a:lnTo>
                      <a:lnTo>
                        <a:pt x="192706" y="48124"/>
                      </a:lnTo>
                      <a:lnTo>
                        <a:pt x="191292" y="44168"/>
                      </a:lnTo>
                      <a:lnTo>
                        <a:pt x="189589" y="40343"/>
                      </a:lnTo>
                      <a:lnTo>
                        <a:pt x="187650" y="36650"/>
                      </a:lnTo>
                      <a:lnTo>
                        <a:pt x="185450" y="33113"/>
                      </a:lnTo>
                      <a:lnTo>
                        <a:pt x="183013" y="29734"/>
                      </a:lnTo>
                      <a:lnTo>
                        <a:pt x="180367" y="26511"/>
                      </a:lnTo>
                      <a:lnTo>
                        <a:pt x="177460" y="23473"/>
                      </a:lnTo>
                      <a:lnTo>
                        <a:pt x="174368" y="20617"/>
                      </a:lnTo>
                      <a:lnTo>
                        <a:pt x="171067" y="17997"/>
                      </a:lnTo>
                      <a:lnTo>
                        <a:pt x="167557" y="15587"/>
                      </a:lnTo>
                      <a:lnTo>
                        <a:pt x="163837" y="13413"/>
                      </a:lnTo>
                      <a:lnTo>
                        <a:pt x="161925" y="12417"/>
                      </a:lnTo>
                      <a:lnTo>
                        <a:pt x="151786" y="7361"/>
                      </a:lnTo>
                      <a:lnTo>
                        <a:pt x="151210" y="7099"/>
                      </a:lnTo>
                      <a:lnTo>
                        <a:pt x="149979" y="6968"/>
                      </a:lnTo>
                      <a:lnTo>
                        <a:pt x="148800" y="7257"/>
                      </a:lnTo>
                      <a:lnTo>
                        <a:pt x="147778" y="7964"/>
                      </a:lnTo>
                      <a:lnTo>
                        <a:pt x="147385" y="8462"/>
                      </a:lnTo>
                      <a:lnTo>
                        <a:pt x="145918" y="10479"/>
                      </a:lnTo>
                      <a:lnTo>
                        <a:pt x="122262" y="10479"/>
                      </a:lnTo>
                      <a:lnTo>
                        <a:pt x="122262" y="3484"/>
                      </a:lnTo>
                      <a:lnTo>
                        <a:pt x="122262" y="3144"/>
                      </a:lnTo>
                      <a:lnTo>
                        <a:pt x="122131" y="2463"/>
                      </a:lnTo>
                      <a:lnTo>
                        <a:pt x="121869" y="1834"/>
                      </a:lnTo>
                      <a:lnTo>
                        <a:pt x="121477" y="1257"/>
                      </a:lnTo>
                      <a:lnTo>
                        <a:pt x="121005" y="786"/>
                      </a:lnTo>
                      <a:lnTo>
                        <a:pt x="120455" y="419"/>
                      </a:lnTo>
                      <a:lnTo>
                        <a:pt x="119826" y="157"/>
                      </a:lnTo>
                      <a:lnTo>
                        <a:pt x="1191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4"/>
                <p:cNvSpPr/>
                <p:nvPr/>
              </p:nvSpPr>
              <p:spPr>
                <a:xfrm>
                  <a:off x="3221525" y="3730825"/>
                  <a:ext cx="174900" cy="174900"/>
                </a:xfrm>
                <a:custGeom>
                  <a:rect b="b" l="l" r="r" t="t"/>
                  <a:pathLst>
                    <a:path extrusionOk="0" h="6996" w="6996">
                      <a:moveTo>
                        <a:pt x="1" y="1"/>
                      </a:moveTo>
                      <a:lnTo>
                        <a:pt x="1" y="6995"/>
                      </a:lnTo>
                      <a:lnTo>
                        <a:pt x="6996" y="6995"/>
                      </a:lnTo>
                      <a:lnTo>
                        <a:pt x="69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p:nvPr/>
              </p:nvSpPr>
              <p:spPr>
                <a:xfrm>
                  <a:off x="3221525" y="4080550"/>
                  <a:ext cx="174900" cy="174250"/>
                </a:xfrm>
                <a:custGeom>
                  <a:rect b="b" l="l" r="r" t="t"/>
                  <a:pathLst>
                    <a:path extrusionOk="0" h="6970" w="6996">
                      <a:moveTo>
                        <a:pt x="1" y="1"/>
                      </a:moveTo>
                      <a:lnTo>
                        <a:pt x="1" y="6969"/>
                      </a:lnTo>
                      <a:lnTo>
                        <a:pt x="6996" y="6969"/>
                      </a:lnTo>
                      <a:lnTo>
                        <a:pt x="69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4"/>
                <p:cNvSpPr/>
                <p:nvPr/>
              </p:nvSpPr>
              <p:spPr>
                <a:xfrm>
                  <a:off x="3745475" y="2682950"/>
                  <a:ext cx="174900" cy="174900"/>
                </a:xfrm>
                <a:custGeom>
                  <a:rect b="b" l="l" r="r" t="t"/>
                  <a:pathLst>
                    <a:path extrusionOk="0" h="6996" w="6996">
                      <a:moveTo>
                        <a:pt x="1" y="0"/>
                      </a:moveTo>
                      <a:lnTo>
                        <a:pt x="1" y="6995"/>
                      </a:lnTo>
                      <a:lnTo>
                        <a:pt x="6995" y="6995"/>
                      </a:lnTo>
                      <a:lnTo>
                        <a:pt x="699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4"/>
                <p:cNvSpPr/>
                <p:nvPr/>
              </p:nvSpPr>
              <p:spPr>
                <a:xfrm>
                  <a:off x="4094550" y="2682950"/>
                  <a:ext cx="174900" cy="174900"/>
                </a:xfrm>
                <a:custGeom>
                  <a:rect b="b" l="l" r="r" t="t"/>
                  <a:pathLst>
                    <a:path extrusionOk="0" h="6996" w="6996">
                      <a:moveTo>
                        <a:pt x="1" y="0"/>
                      </a:moveTo>
                      <a:lnTo>
                        <a:pt x="1" y="6995"/>
                      </a:lnTo>
                      <a:lnTo>
                        <a:pt x="6995" y="6995"/>
                      </a:lnTo>
                      <a:lnTo>
                        <a:pt x="699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4"/>
                <p:cNvSpPr/>
                <p:nvPr/>
              </p:nvSpPr>
              <p:spPr>
                <a:xfrm>
                  <a:off x="4880475" y="1111125"/>
                  <a:ext cx="174875" cy="349750"/>
                </a:xfrm>
                <a:custGeom>
                  <a:rect b="b" l="l" r="r" t="t"/>
                  <a:pathLst>
                    <a:path extrusionOk="0" h="13990" w="6995">
                      <a:moveTo>
                        <a:pt x="0" y="1"/>
                      </a:moveTo>
                      <a:lnTo>
                        <a:pt x="0" y="13990"/>
                      </a:lnTo>
                      <a:lnTo>
                        <a:pt x="6995" y="13990"/>
                      </a:lnTo>
                      <a:lnTo>
                        <a:pt x="69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p:nvPr/>
              </p:nvSpPr>
              <p:spPr>
                <a:xfrm>
                  <a:off x="4880475" y="1635075"/>
                  <a:ext cx="174875" cy="174875"/>
                </a:xfrm>
                <a:custGeom>
                  <a:rect b="b" l="l" r="r" t="t"/>
                  <a:pathLst>
                    <a:path extrusionOk="0" h="6995" w="6995">
                      <a:moveTo>
                        <a:pt x="0" y="0"/>
                      </a:moveTo>
                      <a:lnTo>
                        <a:pt x="0" y="6995"/>
                      </a:lnTo>
                      <a:lnTo>
                        <a:pt x="6995" y="6995"/>
                      </a:lnTo>
                      <a:lnTo>
                        <a:pt x="699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4"/>
                <p:cNvSpPr/>
                <p:nvPr/>
              </p:nvSpPr>
              <p:spPr>
                <a:xfrm>
                  <a:off x="4880475" y="1984800"/>
                  <a:ext cx="174875" cy="174225"/>
                </a:xfrm>
                <a:custGeom>
                  <a:rect b="b" l="l" r="r" t="t"/>
                  <a:pathLst>
                    <a:path extrusionOk="0" h="6969" w="6995">
                      <a:moveTo>
                        <a:pt x="0" y="0"/>
                      </a:moveTo>
                      <a:lnTo>
                        <a:pt x="0" y="6969"/>
                      </a:lnTo>
                      <a:lnTo>
                        <a:pt x="6995" y="6969"/>
                      </a:lnTo>
                      <a:lnTo>
                        <a:pt x="699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77" name="Google Shape;177;p24"/>
          <p:cNvGrpSpPr/>
          <p:nvPr/>
        </p:nvGrpSpPr>
        <p:grpSpPr>
          <a:xfrm>
            <a:off x="2223428" y="3601654"/>
            <a:ext cx="1730964" cy="585000"/>
            <a:chOff x="2223428" y="3432454"/>
            <a:chExt cx="1730964" cy="585000"/>
          </a:xfrm>
        </p:grpSpPr>
        <p:sp>
          <p:nvSpPr>
            <p:cNvPr id="178" name="Google Shape;178;p24"/>
            <p:cNvSpPr txBox="1"/>
            <p:nvPr/>
          </p:nvSpPr>
          <p:spPr>
            <a:xfrm>
              <a:off x="2223428" y="3551409"/>
              <a:ext cx="1116300" cy="4002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600"/>
                </a:spcAft>
                <a:buNone/>
              </a:pPr>
              <a:r>
                <a:rPr lang="en">
                  <a:solidFill>
                    <a:schemeClr val="lt2"/>
                  </a:solidFill>
                </a:rPr>
                <a:t>Mobile</a:t>
              </a:r>
              <a:endParaRPr>
                <a:solidFill>
                  <a:schemeClr val="lt2"/>
                </a:solidFill>
              </a:endParaRPr>
            </a:p>
          </p:txBody>
        </p:sp>
        <p:sp>
          <p:nvSpPr>
            <p:cNvPr id="179" name="Google Shape;179;p24"/>
            <p:cNvSpPr/>
            <p:nvPr/>
          </p:nvSpPr>
          <p:spPr>
            <a:xfrm rot="5400000">
              <a:off x="3369392" y="3432454"/>
              <a:ext cx="585000" cy="585000"/>
            </a:xfrm>
            <a:prstGeom prst="ellipse">
              <a:avLst/>
            </a:prstGeom>
            <a:solidFill>
              <a:srgbClr val="00B0F0"/>
            </a:solidFill>
            <a:ln>
              <a:noFill/>
            </a:ln>
            <a:effectLst>
              <a:outerShdw blurRad="57150" rotWithShape="0" algn="bl" dir="5400000" dist="19050">
                <a:srgbClr val="000000">
                  <a:alpha val="15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Open Sans"/>
                <a:ea typeface="Open Sans"/>
                <a:cs typeface="Open Sans"/>
                <a:sym typeface="Open Sans"/>
              </a:endParaRPr>
            </a:p>
          </p:txBody>
        </p:sp>
        <p:grpSp>
          <p:nvGrpSpPr>
            <p:cNvPr id="180" name="Google Shape;180;p24"/>
            <p:cNvGrpSpPr/>
            <p:nvPr/>
          </p:nvGrpSpPr>
          <p:grpSpPr>
            <a:xfrm>
              <a:off x="3553884" y="3537485"/>
              <a:ext cx="216184" cy="375154"/>
              <a:chOff x="2300750" y="238125"/>
              <a:chExt cx="3019325" cy="5239575"/>
            </a:xfrm>
          </p:grpSpPr>
          <p:sp>
            <p:nvSpPr>
              <p:cNvPr id="181" name="Google Shape;181;p24"/>
              <p:cNvSpPr/>
              <p:nvPr/>
            </p:nvSpPr>
            <p:spPr>
              <a:xfrm>
                <a:off x="2300750" y="238125"/>
                <a:ext cx="3019325" cy="5239575"/>
              </a:xfrm>
              <a:custGeom>
                <a:rect b="b" l="l" r="r" t="t"/>
                <a:pathLst>
                  <a:path extrusionOk="0" h="209583" w="120773">
                    <a:moveTo>
                      <a:pt x="106364" y="6156"/>
                    </a:moveTo>
                    <a:lnTo>
                      <a:pt x="108165" y="6549"/>
                    </a:lnTo>
                    <a:lnTo>
                      <a:pt x="109802" y="7237"/>
                    </a:lnTo>
                    <a:lnTo>
                      <a:pt x="111276" y="8220"/>
                    </a:lnTo>
                    <a:lnTo>
                      <a:pt x="112520" y="9497"/>
                    </a:lnTo>
                    <a:lnTo>
                      <a:pt x="113535" y="10970"/>
                    </a:lnTo>
                    <a:lnTo>
                      <a:pt x="114223" y="12608"/>
                    </a:lnTo>
                    <a:lnTo>
                      <a:pt x="114583" y="14409"/>
                    </a:lnTo>
                    <a:lnTo>
                      <a:pt x="114616" y="15358"/>
                    </a:lnTo>
                    <a:lnTo>
                      <a:pt x="114616" y="24560"/>
                    </a:lnTo>
                    <a:lnTo>
                      <a:pt x="6157" y="24560"/>
                    </a:lnTo>
                    <a:lnTo>
                      <a:pt x="6157" y="15358"/>
                    </a:lnTo>
                    <a:lnTo>
                      <a:pt x="6190" y="14409"/>
                    </a:lnTo>
                    <a:lnTo>
                      <a:pt x="6550" y="12608"/>
                    </a:lnTo>
                    <a:lnTo>
                      <a:pt x="7238" y="10970"/>
                    </a:lnTo>
                    <a:lnTo>
                      <a:pt x="8253" y="9497"/>
                    </a:lnTo>
                    <a:lnTo>
                      <a:pt x="9497" y="8220"/>
                    </a:lnTo>
                    <a:lnTo>
                      <a:pt x="10971" y="7237"/>
                    </a:lnTo>
                    <a:lnTo>
                      <a:pt x="12608" y="6549"/>
                    </a:lnTo>
                    <a:lnTo>
                      <a:pt x="14409" y="6156"/>
                    </a:lnTo>
                    <a:close/>
                    <a:moveTo>
                      <a:pt x="114616" y="30717"/>
                    </a:moveTo>
                    <a:lnTo>
                      <a:pt x="114616" y="166618"/>
                    </a:lnTo>
                    <a:lnTo>
                      <a:pt x="27639" y="166618"/>
                    </a:lnTo>
                    <a:lnTo>
                      <a:pt x="27017" y="166651"/>
                    </a:lnTo>
                    <a:lnTo>
                      <a:pt x="25903" y="167110"/>
                    </a:lnTo>
                    <a:lnTo>
                      <a:pt x="25085" y="167928"/>
                    </a:lnTo>
                    <a:lnTo>
                      <a:pt x="24626" y="169042"/>
                    </a:lnTo>
                    <a:lnTo>
                      <a:pt x="24561" y="169664"/>
                    </a:lnTo>
                    <a:lnTo>
                      <a:pt x="24626" y="170286"/>
                    </a:lnTo>
                    <a:lnTo>
                      <a:pt x="25085" y="171399"/>
                    </a:lnTo>
                    <a:lnTo>
                      <a:pt x="25903" y="172218"/>
                    </a:lnTo>
                    <a:lnTo>
                      <a:pt x="27017" y="172709"/>
                    </a:lnTo>
                    <a:lnTo>
                      <a:pt x="27639" y="172742"/>
                    </a:lnTo>
                    <a:lnTo>
                      <a:pt x="114616" y="172742"/>
                    </a:lnTo>
                    <a:lnTo>
                      <a:pt x="114616" y="194224"/>
                    </a:lnTo>
                    <a:lnTo>
                      <a:pt x="114583" y="195174"/>
                    </a:lnTo>
                    <a:lnTo>
                      <a:pt x="114223" y="196975"/>
                    </a:lnTo>
                    <a:lnTo>
                      <a:pt x="113535" y="198612"/>
                    </a:lnTo>
                    <a:lnTo>
                      <a:pt x="112520" y="200086"/>
                    </a:lnTo>
                    <a:lnTo>
                      <a:pt x="111276" y="201363"/>
                    </a:lnTo>
                    <a:lnTo>
                      <a:pt x="109802" y="202346"/>
                    </a:lnTo>
                    <a:lnTo>
                      <a:pt x="108165" y="203033"/>
                    </a:lnTo>
                    <a:lnTo>
                      <a:pt x="106364" y="203426"/>
                    </a:lnTo>
                    <a:lnTo>
                      <a:pt x="105414" y="203459"/>
                    </a:lnTo>
                    <a:lnTo>
                      <a:pt x="15359" y="203459"/>
                    </a:lnTo>
                    <a:lnTo>
                      <a:pt x="14409" y="203426"/>
                    </a:lnTo>
                    <a:lnTo>
                      <a:pt x="12608" y="203033"/>
                    </a:lnTo>
                    <a:lnTo>
                      <a:pt x="10971" y="202346"/>
                    </a:lnTo>
                    <a:lnTo>
                      <a:pt x="9497" y="201363"/>
                    </a:lnTo>
                    <a:lnTo>
                      <a:pt x="8253" y="200086"/>
                    </a:lnTo>
                    <a:lnTo>
                      <a:pt x="7238" y="198612"/>
                    </a:lnTo>
                    <a:lnTo>
                      <a:pt x="6550" y="196975"/>
                    </a:lnTo>
                    <a:lnTo>
                      <a:pt x="6190" y="195174"/>
                    </a:lnTo>
                    <a:lnTo>
                      <a:pt x="6157" y="194224"/>
                    </a:lnTo>
                    <a:lnTo>
                      <a:pt x="6157" y="172742"/>
                    </a:lnTo>
                    <a:lnTo>
                      <a:pt x="15359" y="172742"/>
                    </a:lnTo>
                    <a:lnTo>
                      <a:pt x="15981" y="172709"/>
                    </a:lnTo>
                    <a:lnTo>
                      <a:pt x="17094" y="172218"/>
                    </a:lnTo>
                    <a:lnTo>
                      <a:pt x="17913" y="171399"/>
                    </a:lnTo>
                    <a:lnTo>
                      <a:pt x="18372" y="170286"/>
                    </a:lnTo>
                    <a:lnTo>
                      <a:pt x="18437" y="169664"/>
                    </a:lnTo>
                    <a:lnTo>
                      <a:pt x="18372" y="169042"/>
                    </a:lnTo>
                    <a:lnTo>
                      <a:pt x="17913" y="167928"/>
                    </a:lnTo>
                    <a:lnTo>
                      <a:pt x="17094" y="167110"/>
                    </a:lnTo>
                    <a:lnTo>
                      <a:pt x="15981" y="166651"/>
                    </a:lnTo>
                    <a:lnTo>
                      <a:pt x="15359" y="166618"/>
                    </a:lnTo>
                    <a:lnTo>
                      <a:pt x="6157" y="166618"/>
                    </a:lnTo>
                    <a:lnTo>
                      <a:pt x="6157" y="30717"/>
                    </a:lnTo>
                    <a:close/>
                    <a:moveTo>
                      <a:pt x="14573" y="0"/>
                    </a:moveTo>
                    <a:lnTo>
                      <a:pt x="13034" y="164"/>
                    </a:lnTo>
                    <a:lnTo>
                      <a:pt x="10774" y="655"/>
                    </a:lnTo>
                    <a:lnTo>
                      <a:pt x="8023" y="1834"/>
                    </a:lnTo>
                    <a:lnTo>
                      <a:pt x="5600" y="3504"/>
                    </a:lnTo>
                    <a:lnTo>
                      <a:pt x="3504" y="5567"/>
                    </a:lnTo>
                    <a:lnTo>
                      <a:pt x="1834" y="8023"/>
                    </a:lnTo>
                    <a:lnTo>
                      <a:pt x="688" y="10774"/>
                    </a:lnTo>
                    <a:lnTo>
                      <a:pt x="164" y="13001"/>
                    </a:lnTo>
                    <a:lnTo>
                      <a:pt x="33" y="14573"/>
                    </a:lnTo>
                    <a:lnTo>
                      <a:pt x="0" y="15358"/>
                    </a:lnTo>
                    <a:lnTo>
                      <a:pt x="0" y="194224"/>
                    </a:lnTo>
                    <a:lnTo>
                      <a:pt x="33" y="195010"/>
                    </a:lnTo>
                    <a:lnTo>
                      <a:pt x="164" y="196582"/>
                    </a:lnTo>
                    <a:lnTo>
                      <a:pt x="688" y="198809"/>
                    </a:lnTo>
                    <a:lnTo>
                      <a:pt x="1834" y="201560"/>
                    </a:lnTo>
                    <a:lnTo>
                      <a:pt x="3504" y="204016"/>
                    </a:lnTo>
                    <a:lnTo>
                      <a:pt x="5600" y="206079"/>
                    </a:lnTo>
                    <a:lnTo>
                      <a:pt x="8023" y="207749"/>
                    </a:lnTo>
                    <a:lnTo>
                      <a:pt x="10774" y="208928"/>
                    </a:lnTo>
                    <a:lnTo>
                      <a:pt x="13034" y="209419"/>
                    </a:lnTo>
                    <a:lnTo>
                      <a:pt x="14573" y="209583"/>
                    </a:lnTo>
                    <a:lnTo>
                      <a:pt x="106200" y="209583"/>
                    </a:lnTo>
                    <a:lnTo>
                      <a:pt x="107739" y="209419"/>
                    </a:lnTo>
                    <a:lnTo>
                      <a:pt x="109999" y="208928"/>
                    </a:lnTo>
                    <a:lnTo>
                      <a:pt x="112749" y="207749"/>
                    </a:lnTo>
                    <a:lnTo>
                      <a:pt x="115173" y="206079"/>
                    </a:lnTo>
                    <a:lnTo>
                      <a:pt x="117268" y="204016"/>
                    </a:lnTo>
                    <a:lnTo>
                      <a:pt x="118939" y="201560"/>
                    </a:lnTo>
                    <a:lnTo>
                      <a:pt x="120085" y="198809"/>
                    </a:lnTo>
                    <a:lnTo>
                      <a:pt x="120609" y="196582"/>
                    </a:lnTo>
                    <a:lnTo>
                      <a:pt x="120740" y="195010"/>
                    </a:lnTo>
                    <a:lnTo>
                      <a:pt x="120772" y="194224"/>
                    </a:lnTo>
                    <a:lnTo>
                      <a:pt x="120772" y="15358"/>
                    </a:lnTo>
                    <a:lnTo>
                      <a:pt x="120740" y="14573"/>
                    </a:lnTo>
                    <a:lnTo>
                      <a:pt x="120609" y="13001"/>
                    </a:lnTo>
                    <a:lnTo>
                      <a:pt x="120085" y="10774"/>
                    </a:lnTo>
                    <a:lnTo>
                      <a:pt x="118939" y="8023"/>
                    </a:lnTo>
                    <a:lnTo>
                      <a:pt x="117268" y="5567"/>
                    </a:lnTo>
                    <a:lnTo>
                      <a:pt x="115173" y="3504"/>
                    </a:lnTo>
                    <a:lnTo>
                      <a:pt x="112749" y="1834"/>
                    </a:lnTo>
                    <a:lnTo>
                      <a:pt x="109999" y="655"/>
                    </a:lnTo>
                    <a:lnTo>
                      <a:pt x="107739" y="164"/>
                    </a:lnTo>
                    <a:lnTo>
                      <a:pt x="1062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4"/>
              <p:cNvSpPr/>
              <p:nvPr/>
            </p:nvSpPr>
            <p:spPr>
              <a:xfrm>
                <a:off x="3733450" y="545125"/>
                <a:ext cx="460925" cy="153925"/>
              </a:xfrm>
              <a:custGeom>
                <a:rect b="b" l="l" r="r" t="t"/>
                <a:pathLst>
                  <a:path extrusionOk="0" h="6157" w="18437">
                    <a:moveTo>
                      <a:pt x="3078" y="0"/>
                    </a:moveTo>
                    <a:lnTo>
                      <a:pt x="2456" y="33"/>
                    </a:lnTo>
                    <a:lnTo>
                      <a:pt x="1343" y="524"/>
                    </a:lnTo>
                    <a:lnTo>
                      <a:pt x="524" y="1343"/>
                    </a:lnTo>
                    <a:lnTo>
                      <a:pt x="66" y="2456"/>
                    </a:lnTo>
                    <a:lnTo>
                      <a:pt x="0" y="3078"/>
                    </a:lnTo>
                    <a:lnTo>
                      <a:pt x="66" y="3701"/>
                    </a:lnTo>
                    <a:lnTo>
                      <a:pt x="524" y="4814"/>
                    </a:lnTo>
                    <a:lnTo>
                      <a:pt x="1343" y="5633"/>
                    </a:lnTo>
                    <a:lnTo>
                      <a:pt x="2456" y="6091"/>
                    </a:lnTo>
                    <a:lnTo>
                      <a:pt x="3078" y="6157"/>
                    </a:lnTo>
                    <a:lnTo>
                      <a:pt x="15359" y="6157"/>
                    </a:lnTo>
                    <a:lnTo>
                      <a:pt x="15981" y="6091"/>
                    </a:lnTo>
                    <a:lnTo>
                      <a:pt x="17094" y="5633"/>
                    </a:lnTo>
                    <a:lnTo>
                      <a:pt x="17913" y="4814"/>
                    </a:lnTo>
                    <a:lnTo>
                      <a:pt x="18371" y="3701"/>
                    </a:lnTo>
                    <a:lnTo>
                      <a:pt x="18437" y="3078"/>
                    </a:lnTo>
                    <a:lnTo>
                      <a:pt x="18371" y="2456"/>
                    </a:lnTo>
                    <a:lnTo>
                      <a:pt x="17913" y="1343"/>
                    </a:lnTo>
                    <a:lnTo>
                      <a:pt x="17094" y="524"/>
                    </a:lnTo>
                    <a:lnTo>
                      <a:pt x="15981" y="33"/>
                    </a:lnTo>
                    <a:lnTo>
                      <a:pt x="1535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4"/>
              <p:cNvSpPr/>
              <p:nvPr/>
            </p:nvSpPr>
            <p:spPr>
              <a:xfrm>
                <a:off x="3580350" y="4710575"/>
                <a:ext cx="460125" cy="460125"/>
              </a:xfrm>
              <a:custGeom>
                <a:rect b="b" l="l" r="r" t="t"/>
                <a:pathLst>
                  <a:path extrusionOk="0" h="18405" w="18405">
                    <a:moveTo>
                      <a:pt x="9202" y="6124"/>
                    </a:moveTo>
                    <a:lnTo>
                      <a:pt x="9825" y="6157"/>
                    </a:lnTo>
                    <a:lnTo>
                      <a:pt x="10938" y="6648"/>
                    </a:lnTo>
                    <a:lnTo>
                      <a:pt x="11757" y="7467"/>
                    </a:lnTo>
                    <a:lnTo>
                      <a:pt x="12215" y="8580"/>
                    </a:lnTo>
                    <a:lnTo>
                      <a:pt x="12281" y="9203"/>
                    </a:lnTo>
                    <a:lnTo>
                      <a:pt x="12215" y="9825"/>
                    </a:lnTo>
                    <a:lnTo>
                      <a:pt x="11757" y="10905"/>
                    </a:lnTo>
                    <a:lnTo>
                      <a:pt x="10938" y="11757"/>
                    </a:lnTo>
                    <a:lnTo>
                      <a:pt x="9825" y="12215"/>
                    </a:lnTo>
                    <a:lnTo>
                      <a:pt x="9202" y="12281"/>
                    </a:lnTo>
                    <a:lnTo>
                      <a:pt x="8580" y="12215"/>
                    </a:lnTo>
                    <a:lnTo>
                      <a:pt x="7467" y="11757"/>
                    </a:lnTo>
                    <a:lnTo>
                      <a:pt x="6648" y="10905"/>
                    </a:lnTo>
                    <a:lnTo>
                      <a:pt x="6190" y="9825"/>
                    </a:lnTo>
                    <a:lnTo>
                      <a:pt x="6124" y="9203"/>
                    </a:lnTo>
                    <a:lnTo>
                      <a:pt x="6190" y="8580"/>
                    </a:lnTo>
                    <a:lnTo>
                      <a:pt x="6648" y="7467"/>
                    </a:lnTo>
                    <a:lnTo>
                      <a:pt x="7467" y="6648"/>
                    </a:lnTo>
                    <a:lnTo>
                      <a:pt x="8580" y="6157"/>
                    </a:lnTo>
                    <a:lnTo>
                      <a:pt x="9202" y="6124"/>
                    </a:lnTo>
                    <a:close/>
                    <a:moveTo>
                      <a:pt x="8253" y="1"/>
                    </a:moveTo>
                    <a:lnTo>
                      <a:pt x="6452" y="393"/>
                    </a:lnTo>
                    <a:lnTo>
                      <a:pt x="4814" y="1081"/>
                    </a:lnTo>
                    <a:lnTo>
                      <a:pt x="3341" y="2064"/>
                    </a:lnTo>
                    <a:lnTo>
                      <a:pt x="2096" y="3341"/>
                    </a:lnTo>
                    <a:lnTo>
                      <a:pt x="1081" y="4814"/>
                    </a:lnTo>
                    <a:lnTo>
                      <a:pt x="393" y="6452"/>
                    </a:lnTo>
                    <a:lnTo>
                      <a:pt x="33" y="8253"/>
                    </a:lnTo>
                    <a:lnTo>
                      <a:pt x="0" y="9203"/>
                    </a:lnTo>
                    <a:lnTo>
                      <a:pt x="33" y="10152"/>
                    </a:lnTo>
                    <a:lnTo>
                      <a:pt x="393" y="11921"/>
                    </a:lnTo>
                    <a:lnTo>
                      <a:pt x="1081" y="13591"/>
                    </a:lnTo>
                    <a:lnTo>
                      <a:pt x="2096" y="15064"/>
                    </a:lnTo>
                    <a:lnTo>
                      <a:pt x="3341" y="16309"/>
                    </a:lnTo>
                    <a:lnTo>
                      <a:pt x="4814" y="17291"/>
                    </a:lnTo>
                    <a:lnTo>
                      <a:pt x="6452" y="18012"/>
                    </a:lnTo>
                    <a:lnTo>
                      <a:pt x="8253" y="18372"/>
                    </a:lnTo>
                    <a:lnTo>
                      <a:pt x="9202" y="18405"/>
                    </a:lnTo>
                    <a:lnTo>
                      <a:pt x="10152" y="18372"/>
                    </a:lnTo>
                    <a:lnTo>
                      <a:pt x="11953" y="18012"/>
                    </a:lnTo>
                    <a:lnTo>
                      <a:pt x="13591" y="17291"/>
                    </a:lnTo>
                    <a:lnTo>
                      <a:pt x="15064" y="16309"/>
                    </a:lnTo>
                    <a:lnTo>
                      <a:pt x="16309" y="15064"/>
                    </a:lnTo>
                    <a:lnTo>
                      <a:pt x="17324" y="13591"/>
                    </a:lnTo>
                    <a:lnTo>
                      <a:pt x="18011" y="11921"/>
                    </a:lnTo>
                    <a:lnTo>
                      <a:pt x="18372" y="10152"/>
                    </a:lnTo>
                    <a:lnTo>
                      <a:pt x="18404" y="9203"/>
                    </a:lnTo>
                    <a:lnTo>
                      <a:pt x="18372" y="8253"/>
                    </a:lnTo>
                    <a:lnTo>
                      <a:pt x="18011" y="6452"/>
                    </a:lnTo>
                    <a:lnTo>
                      <a:pt x="17324" y="4814"/>
                    </a:lnTo>
                    <a:lnTo>
                      <a:pt x="16309" y="3341"/>
                    </a:lnTo>
                    <a:lnTo>
                      <a:pt x="15064" y="2064"/>
                    </a:lnTo>
                    <a:lnTo>
                      <a:pt x="13591" y="1081"/>
                    </a:lnTo>
                    <a:lnTo>
                      <a:pt x="11953" y="393"/>
                    </a:lnTo>
                    <a:lnTo>
                      <a:pt x="10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p:nvPr/>
            </p:nvSpPr>
            <p:spPr>
              <a:xfrm>
                <a:off x="3426425" y="545125"/>
                <a:ext cx="153950" cy="153925"/>
              </a:xfrm>
              <a:custGeom>
                <a:rect b="b" l="l" r="r" t="t"/>
                <a:pathLst>
                  <a:path extrusionOk="0" h="6157" w="6158">
                    <a:moveTo>
                      <a:pt x="3079" y="0"/>
                    </a:moveTo>
                    <a:lnTo>
                      <a:pt x="2457" y="33"/>
                    </a:lnTo>
                    <a:lnTo>
                      <a:pt x="1344" y="524"/>
                    </a:lnTo>
                    <a:lnTo>
                      <a:pt x="525" y="1343"/>
                    </a:lnTo>
                    <a:lnTo>
                      <a:pt x="66" y="2456"/>
                    </a:lnTo>
                    <a:lnTo>
                      <a:pt x="1" y="3078"/>
                    </a:lnTo>
                    <a:lnTo>
                      <a:pt x="66" y="3701"/>
                    </a:lnTo>
                    <a:lnTo>
                      <a:pt x="525" y="4814"/>
                    </a:lnTo>
                    <a:lnTo>
                      <a:pt x="1344" y="5633"/>
                    </a:lnTo>
                    <a:lnTo>
                      <a:pt x="2457" y="6091"/>
                    </a:lnTo>
                    <a:lnTo>
                      <a:pt x="3079" y="6157"/>
                    </a:lnTo>
                    <a:lnTo>
                      <a:pt x="3701" y="6091"/>
                    </a:lnTo>
                    <a:lnTo>
                      <a:pt x="4815" y="5633"/>
                    </a:lnTo>
                    <a:lnTo>
                      <a:pt x="5633" y="4814"/>
                    </a:lnTo>
                    <a:lnTo>
                      <a:pt x="6092" y="3701"/>
                    </a:lnTo>
                    <a:lnTo>
                      <a:pt x="6157" y="3078"/>
                    </a:lnTo>
                    <a:lnTo>
                      <a:pt x="6092" y="2456"/>
                    </a:lnTo>
                    <a:lnTo>
                      <a:pt x="5633" y="1343"/>
                    </a:lnTo>
                    <a:lnTo>
                      <a:pt x="4815" y="524"/>
                    </a:lnTo>
                    <a:lnTo>
                      <a:pt x="3701" y="33"/>
                    </a:lnTo>
                    <a:lnTo>
                      <a:pt x="30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5" name="Google Shape;185;p24"/>
          <p:cNvGrpSpPr/>
          <p:nvPr/>
        </p:nvGrpSpPr>
        <p:grpSpPr>
          <a:xfrm>
            <a:off x="5822110" y="2674229"/>
            <a:ext cx="1758469" cy="584973"/>
            <a:chOff x="5822110" y="2505029"/>
            <a:chExt cx="1758469" cy="584973"/>
          </a:xfrm>
        </p:grpSpPr>
        <p:sp>
          <p:nvSpPr>
            <p:cNvPr id="186" name="Google Shape;186;p24"/>
            <p:cNvSpPr txBox="1"/>
            <p:nvPr/>
          </p:nvSpPr>
          <p:spPr>
            <a:xfrm>
              <a:off x="6464279" y="2624038"/>
              <a:ext cx="11163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 u="sng">
                  <a:solidFill>
                    <a:schemeClr val="lt2"/>
                  </a:solidFill>
                </a:rPr>
                <a:t>C</a:t>
              </a:r>
              <a:r>
                <a:rPr lang="en">
                  <a:solidFill>
                    <a:schemeClr val="lt2"/>
                  </a:solidFill>
                </a:rPr>
                <a:t>loud</a:t>
              </a:r>
              <a:endParaRPr>
                <a:solidFill>
                  <a:schemeClr val="lt2"/>
                </a:solidFill>
              </a:endParaRPr>
            </a:p>
          </p:txBody>
        </p:sp>
        <p:grpSp>
          <p:nvGrpSpPr>
            <p:cNvPr id="187" name="Google Shape;187;p24"/>
            <p:cNvGrpSpPr/>
            <p:nvPr/>
          </p:nvGrpSpPr>
          <p:grpSpPr>
            <a:xfrm>
              <a:off x="5822110" y="2505029"/>
              <a:ext cx="584973" cy="584973"/>
              <a:chOff x="5967488" y="2480236"/>
              <a:chExt cx="778200" cy="778200"/>
            </a:xfrm>
          </p:grpSpPr>
          <p:sp>
            <p:nvSpPr>
              <p:cNvPr id="188" name="Google Shape;188;p24"/>
              <p:cNvSpPr/>
              <p:nvPr/>
            </p:nvSpPr>
            <p:spPr>
              <a:xfrm rot="5400000">
                <a:off x="5967488" y="2480236"/>
                <a:ext cx="778200" cy="778200"/>
              </a:xfrm>
              <a:prstGeom prst="ellipse">
                <a:avLst/>
              </a:prstGeom>
              <a:gradFill>
                <a:gsLst>
                  <a:gs pos="0">
                    <a:srgbClr val="0CE2E2"/>
                  </a:gs>
                  <a:gs pos="100000">
                    <a:srgbClr val="005AEA"/>
                  </a:gs>
                </a:gsLst>
                <a:path path="circle">
                  <a:fillToRect r="100%" t="100%"/>
                </a:path>
                <a:tileRect b="-100%" l="-100%"/>
              </a:gradFill>
              <a:ln>
                <a:noFill/>
              </a:ln>
              <a:effectLst>
                <a:outerShdw blurRad="57150" rotWithShape="0" algn="bl" dir="5400000" dist="19050">
                  <a:srgbClr val="000000">
                    <a:alpha val="15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4A4B6"/>
                  </a:solidFill>
                  <a:latin typeface="Open Sans"/>
                  <a:ea typeface="Open Sans"/>
                  <a:cs typeface="Open Sans"/>
                  <a:sym typeface="Open Sans"/>
                </a:endParaRPr>
              </a:p>
            </p:txBody>
          </p:sp>
          <p:grpSp>
            <p:nvGrpSpPr>
              <p:cNvPr id="189" name="Google Shape;189;p24"/>
              <p:cNvGrpSpPr/>
              <p:nvPr/>
            </p:nvGrpSpPr>
            <p:grpSpPr>
              <a:xfrm>
                <a:off x="6123165" y="2635913"/>
                <a:ext cx="466846" cy="466846"/>
                <a:chOff x="1190625" y="238125"/>
                <a:chExt cx="5239575" cy="5239575"/>
              </a:xfrm>
            </p:grpSpPr>
            <p:sp>
              <p:nvSpPr>
                <p:cNvPr id="190" name="Google Shape;190;p24"/>
                <p:cNvSpPr/>
                <p:nvPr/>
              </p:nvSpPr>
              <p:spPr>
                <a:xfrm>
                  <a:off x="2320400" y="238125"/>
                  <a:ext cx="4109800" cy="3137200"/>
                </a:xfrm>
                <a:custGeom>
                  <a:rect b="b" l="l" r="r" t="t"/>
                  <a:pathLst>
                    <a:path extrusionOk="0" h="125488" w="164392">
                      <a:moveTo>
                        <a:pt x="53477" y="0"/>
                      </a:moveTo>
                      <a:lnTo>
                        <a:pt x="51577" y="33"/>
                      </a:lnTo>
                      <a:lnTo>
                        <a:pt x="47779" y="229"/>
                      </a:lnTo>
                      <a:lnTo>
                        <a:pt x="44045" y="622"/>
                      </a:lnTo>
                      <a:lnTo>
                        <a:pt x="40378" y="1244"/>
                      </a:lnTo>
                      <a:lnTo>
                        <a:pt x="36710" y="2030"/>
                      </a:lnTo>
                      <a:lnTo>
                        <a:pt x="33141" y="3013"/>
                      </a:lnTo>
                      <a:lnTo>
                        <a:pt x="29604" y="4224"/>
                      </a:lnTo>
                      <a:lnTo>
                        <a:pt x="26165" y="5567"/>
                      </a:lnTo>
                      <a:lnTo>
                        <a:pt x="22792" y="7139"/>
                      </a:lnTo>
                      <a:lnTo>
                        <a:pt x="19485" y="8842"/>
                      </a:lnTo>
                      <a:lnTo>
                        <a:pt x="16308" y="10741"/>
                      </a:lnTo>
                      <a:lnTo>
                        <a:pt x="13197" y="12837"/>
                      </a:lnTo>
                      <a:lnTo>
                        <a:pt x="10217" y="15064"/>
                      </a:lnTo>
                      <a:lnTo>
                        <a:pt x="7368" y="17487"/>
                      </a:lnTo>
                      <a:lnTo>
                        <a:pt x="4618" y="20041"/>
                      </a:lnTo>
                      <a:lnTo>
                        <a:pt x="1998" y="22792"/>
                      </a:lnTo>
                      <a:lnTo>
                        <a:pt x="721" y="24200"/>
                      </a:lnTo>
                      <a:lnTo>
                        <a:pt x="361" y="24724"/>
                      </a:lnTo>
                      <a:lnTo>
                        <a:pt x="0" y="25870"/>
                      </a:lnTo>
                      <a:lnTo>
                        <a:pt x="66" y="27017"/>
                      </a:lnTo>
                      <a:lnTo>
                        <a:pt x="622" y="28097"/>
                      </a:lnTo>
                      <a:lnTo>
                        <a:pt x="1048" y="28556"/>
                      </a:lnTo>
                      <a:lnTo>
                        <a:pt x="1572" y="28916"/>
                      </a:lnTo>
                      <a:lnTo>
                        <a:pt x="2686" y="29276"/>
                      </a:lnTo>
                      <a:lnTo>
                        <a:pt x="3864" y="29211"/>
                      </a:lnTo>
                      <a:lnTo>
                        <a:pt x="4945" y="28654"/>
                      </a:lnTo>
                      <a:lnTo>
                        <a:pt x="5371" y="28228"/>
                      </a:lnTo>
                      <a:lnTo>
                        <a:pt x="6517" y="26918"/>
                      </a:lnTo>
                      <a:lnTo>
                        <a:pt x="8908" y="24429"/>
                      </a:lnTo>
                      <a:lnTo>
                        <a:pt x="11429" y="22072"/>
                      </a:lnTo>
                      <a:lnTo>
                        <a:pt x="14049" y="19878"/>
                      </a:lnTo>
                      <a:lnTo>
                        <a:pt x="16767" y="17847"/>
                      </a:lnTo>
                      <a:lnTo>
                        <a:pt x="19583" y="15948"/>
                      </a:lnTo>
                      <a:lnTo>
                        <a:pt x="22498" y="14212"/>
                      </a:lnTo>
                      <a:lnTo>
                        <a:pt x="25478" y="12640"/>
                      </a:lnTo>
                      <a:lnTo>
                        <a:pt x="28556" y="11232"/>
                      </a:lnTo>
                      <a:lnTo>
                        <a:pt x="31700" y="9988"/>
                      </a:lnTo>
                      <a:lnTo>
                        <a:pt x="34942" y="8907"/>
                      </a:lnTo>
                      <a:lnTo>
                        <a:pt x="38184" y="7990"/>
                      </a:lnTo>
                      <a:lnTo>
                        <a:pt x="41524" y="7270"/>
                      </a:lnTo>
                      <a:lnTo>
                        <a:pt x="44897" y="6713"/>
                      </a:lnTo>
                      <a:lnTo>
                        <a:pt x="48303" y="6353"/>
                      </a:lnTo>
                      <a:lnTo>
                        <a:pt x="51741" y="6156"/>
                      </a:lnTo>
                      <a:lnTo>
                        <a:pt x="53477" y="6156"/>
                      </a:lnTo>
                      <a:lnTo>
                        <a:pt x="55965" y="6189"/>
                      </a:lnTo>
                      <a:lnTo>
                        <a:pt x="60878" y="6549"/>
                      </a:lnTo>
                      <a:lnTo>
                        <a:pt x="65691" y="7335"/>
                      </a:lnTo>
                      <a:lnTo>
                        <a:pt x="70440" y="8449"/>
                      </a:lnTo>
                      <a:lnTo>
                        <a:pt x="75024" y="9922"/>
                      </a:lnTo>
                      <a:lnTo>
                        <a:pt x="79478" y="11756"/>
                      </a:lnTo>
                      <a:lnTo>
                        <a:pt x="83768" y="13885"/>
                      </a:lnTo>
                      <a:lnTo>
                        <a:pt x="87894" y="16341"/>
                      </a:lnTo>
                      <a:lnTo>
                        <a:pt x="91824" y="19092"/>
                      </a:lnTo>
                      <a:lnTo>
                        <a:pt x="95524" y="22137"/>
                      </a:lnTo>
                      <a:lnTo>
                        <a:pt x="98995" y="25445"/>
                      </a:lnTo>
                      <a:lnTo>
                        <a:pt x="102205" y="29014"/>
                      </a:lnTo>
                      <a:lnTo>
                        <a:pt x="105185" y="32846"/>
                      </a:lnTo>
                      <a:lnTo>
                        <a:pt x="107837" y="36906"/>
                      </a:lnTo>
                      <a:lnTo>
                        <a:pt x="110195" y="41196"/>
                      </a:lnTo>
                      <a:lnTo>
                        <a:pt x="112258" y="45682"/>
                      </a:lnTo>
                      <a:lnTo>
                        <a:pt x="113109" y="48008"/>
                      </a:lnTo>
                      <a:lnTo>
                        <a:pt x="113371" y="48597"/>
                      </a:lnTo>
                      <a:lnTo>
                        <a:pt x="114157" y="49612"/>
                      </a:lnTo>
                      <a:lnTo>
                        <a:pt x="115205" y="50333"/>
                      </a:lnTo>
                      <a:lnTo>
                        <a:pt x="116417" y="50726"/>
                      </a:lnTo>
                      <a:lnTo>
                        <a:pt x="117072" y="50758"/>
                      </a:lnTo>
                      <a:lnTo>
                        <a:pt x="119200" y="50791"/>
                      </a:lnTo>
                      <a:lnTo>
                        <a:pt x="123359" y="51217"/>
                      </a:lnTo>
                      <a:lnTo>
                        <a:pt x="127355" y="52035"/>
                      </a:lnTo>
                      <a:lnTo>
                        <a:pt x="131219" y="53247"/>
                      </a:lnTo>
                      <a:lnTo>
                        <a:pt x="134919" y="54819"/>
                      </a:lnTo>
                      <a:lnTo>
                        <a:pt x="138423" y="56718"/>
                      </a:lnTo>
                      <a:lnTo>
                        <a:pt x="141698" y="58945"/>
                      </a:lnTo>
                      <a:lnTo>
                        <a:pt x="144743" y="61467"/>
                      </a:lnTo>
                      <a:lnTo>
                        <a:pt x="147560" y="64283"/>
                      </a:lnTo>
                      <a:lnTo>
                        <a:pt x="150081" y="67328"/>
                      </a:lnTo>
                      <a:lnTo>
                        <a:pt x="152308" y="70636"/>
                      </a:lnTo>
                      <a:lnTo>
                        <a:pt x="154207" y="74140"/>
                      </a:lnTo>
                      <a:lnTo>
                        <a:pt x="155779" y="77840"/>
                      </a:lnTo>
                      <a:lnTo>
                        <a:pt x="156958" y="81705"/>
                      </a:lnTo>
                      <a:lnTo>
                        <a:pt x="157777" y="85732"/>
                      </a:lnTo>
                      <a:lnTo>
                        <a:pt x="158203" y="89891"/>
                      </a:lnTo>
                      <a:lnTo>
                        <a:pt x="158268" y="91987"/>
                      </a:lnTo>
                      <a:lnTo>
                        <a:pt x="158235" y="93985"/>
                      </a:lnTo>
                      <a:lnTo>
                        <a:pt x="157842" y="97882"/>
                      </a:lnTo>
                      <a:lnTo>
                        <a:pt x="157122" y="101713"/>
                      </a:lnTo>
                      <a:lnTo>
                        <a:pt x="156041" y="105446"/>
                      </a:lnTo>
                      <a:lnTo>
                        <a:pt x="154600" y="109049"/>
                      </a:lnTo>
                      <a:lnTo>
                        <a:pt x="152832" y="112520"/>
                      </a:lnTo>
                      <a:lnTo>
                        <a:pt x="150736" y="115794"/>
                      </a:lnTo>
                      <a:lnTo>
                        <a:pt x="148313" y="118873"/>
                      </a:lnTo>
                      <a:lnTo>
                        <a:pt x="146970" y="120346"/>
                      </a:lnTo>
                      <a:lnTo>
                        <a:pt x="146577" y="120838"/>
                      </a:lnTo>
                      <a:lnTo>
                        <a:pt x="146152" y="121951"/>
                      </a:lnTo>
                      <a:lnTo>
                        <a:pt x="146184" y="123130"/>
                      </a:lnTo>
                      <a:lnTo>
                        <a:pt x="146675" y="124211"/>
                      </a:lnTo>
                      <a:lnTo>
                        <a:pt x="147101" y="124669"/>
                      </a:lnTo>
                      <a:lnTo>
                        <a:pt x="147592" y="125095"/>
                      </a:lnTo>
                      <a:lnTo>
                        <a:pt x="148706" y="125488"/>
                      </a:lnTo>
                      <a:lnTo>
                        <a:pt x="149885" y="125455"/>
                      </a:lnTo>
                      <a:lnTo>
                        <a:pt x="150965" y="124996"/>
                      </a:lnTo>
                      <a:lnTo>
                        <a:pt x="151424" y="124571"/>
                      </a:lnTo>
                      <a:lnTo>
                        <a:pt x="152963" y="122901"/>
                      </a:lnTo>
                      <a:lnTo>
                        <a:pt x="155746" y="119331"/>
                      </a:lnTo>
                      <a:lnTo>
                        <a:pt x="158170" y="115565"/>
                      </a:lnTo>
                      <a:lnTo>
                        <a:pt x="160200" y="111603"/>
                      </a:lnTo>
                      <a:lnTo>
                        <a:pt x="161837" y="107444"/>
                      </a:lnTo>
                      <a:lnTo>
                        <a:pt x="163082" y="103187"/>
                      </a:lnTo>
                      <a:lnTo>
                        <a:pt x="163933" y="98766"/>
                      </a:lnTo>
                      <a:lnTo>
                        <a:pt x="164359" y="94279"/>
                      </a:lnTo>
                      <a:lnTo>
                        <a:pt x="164392" y="91987"/>
                      </a:lnTo>
                      <a:lnTo>
                        <a:pt x="164359" y="89597"/>
                      </a:lnTo>
                      <a:lnTo>
                        <a:pt x="163868" y="84914"/>
                      </a:lnTo>
                      <a:lnTo>
                        <a:pt x="162984" y="80362"/>
                      </a:lnTo>
                      <a:lnTo>
                        <a:pt x="161641" y="75974"/>
                      </a:lnTo>
                      <a:lnTo>
                        <a:pt x="159905" y="71782"/>
                      </a:lnTo>
                      <a:lnTo>
                        <a:pt x="157777" y="67820"/>
                      </a:lnTo>
                      <a:lnTo>
                        <a:pt x="155288" y="64086"/>
                      </a:lnTo>
                      <a:lnTo>
                        <a:pt x="152504" y="60583"/>
                      </a:lnTo>
                      <a:lnTo>
                        <a:pt x="149393" y="57373"/>
                      </a:lnTo>
                      <a:lnTo>
                        <a:pt x="145988" y="54492"/>
                      </a:lnTo>
                      <a:lnTo>
                        <a:pt x="142320" y="51904"/>
                      </a:lnTo>
                      <a:lnTo>
                        <a:pt x="138390" y="49710"/>
                      </a:lnTo>
                      <a:lnTo>
                        <a:pt x="134264" y="47844"/>
                      </a:lnTo>
                      <a:lnTo>
                        <a:pt x="129942" y="46403"/>
                      </a:lnTo>
                      <a:lnTo>
                        <a:pt x="125455" y="45355"/>
                      </a:lnTo>
                      <a:lnTo>
                        <a:pt x="120805" y="44766"/>
                      </a:lnTo>
                      <a:lnTo>
                        <a:pt x="118415" y="44635"/>
                      </a:lnTo>
                      <a:lnTo>
                        <a:pt x="117465" y="42277"/>
                      </a:lnTo>
                      <a:lnTo>
                        <a:pt x="115304" y="37659"/>
                      </a:lnTo>
                      <a:lnTo>
                        <a:pt x="112815" y="33239"/>
                      </a:lnTo>
                      <a:lnTo>
                        <a:pt x="109998" y="29014"/>
                      </a:lnTo>
                      <a:lnTo>
                        <a:pt x="106920" y="25019"/>
                      </a:lnTo>
                      <a:lnTo>
                        <a:pt x="103515" y="21253"/>
                      </a:lnTo>
                      <a:lnTo>
                        <a:pt x="99847" y="17716"/>
                      </a:lnTo>
                      <a:lnTo>
                        <a:pt x="95917" y="14442"/>
                      </a:lnTo>
                      <a:lnTo>
                        <a:pt x="93821" y="12902"/>
                      </a:lnTo>
                      <a:lnTo>
                        <a:pt x="91594" y="11363"/>
                      </a:lnTo>
                      <a:lnTo>
                        <a:pt x="86977" y="8580"/>
                      </a:lnTo>
                      <a:lnTo>
                        <a:pt x="82163" y="6156"/>
                      </a:lnTo>
                      <a:lnTo>
                        <a:pt x="77218" y="4126"/>
                      </a:lnTo>
                      <a:lnTo>
                        <a:pt x="72110" y="2522"/>
                      </a:lnTo>
                      <a:lnTo>
                        <a:pt x="66903" y="1277"/>
                      </a:lnTo>
                      <a:lnTo>
                        <a:pt x="61598" y="458"/>
                      </a:lnTo>
                      <a:lnTo>
                        <a:pt x="56195" y="33"/>
                      </a:lnTo>
                      <a:lnTo>
                        <a:pt x="534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4"/>
                <p:cNvSpPr/>
                <p:nvPr/>
              </p:nvSpPr>
              <p:spPr>
                <a:xfrm>
                  <a:off x="3523850" y="4684375"/>
                  <a:ext cx="563275" cy="793325"/>
                </a:xfrm>
                <a:custGeom>
                  <a:rect b="b" l="l" r="r" t="t"/>
                  <a:pathLst>
                    <a:path extrusionOk="0" h="31733" w="22531">
                      <a:moveTo>
                        <a:pt x="11266" y="15359"/>
                      </a:moveTo>
                      <a:lnTo>
                        <a:pt x="11790" y="15392"/>
                      </a:lnTo>
                      <a:lnTo>
                        <a:pt x="12772" y="15588"/>
                      </a:lnTo>
                      <a:lnTo>
                        <a:pt x="13689" y="15981"/>
                      </a:lnTo>
                      <a:lnTo>
                        <a:pt x="14508" y="16538"/>
                      </a:lnTo>
                      <a:lnTo>
                        <a:pt x="15196" y="17226"/>
                      </a:lnTo>
                      <a:lnTo>
                        <a:pt x="15752" y="18044"/>
                      </a:lnTo>
                      <a:lnTo>
                        <a:pt x="16145" y="18961"/>
                      </a:lnTo>
                      <a:lnTo>
                        <a:pt x="16342" y="19944"/>
                      </a:lnTo>
                      <a:lnTo>
                        <a:pt x="16374" y="20468"/>
                      </a:lnTo>
                      <a:lnTo>
                        <a:pt x="16342" y="20992"/>
                      </a:lnTo>
                      <a:lnTo>
                        <a:pt x="16145" y="22007"/>
                      </a:lnTo>
                      <a:lnTo>
                        <a:pt x="15752" y="22924"/>
                      </a:lnTo>
                      <a:lnTo>
                        <a:pt x="15196" y="23742"/>
                      </a:lnTo>
                      <a:lnTo>
                        <a:pt x="14508" y="24430"/>
                      </a:lnTo>
                      <a:lnTo>
                        <a:pt x="13689" y="24987"/>
                      </a:lnTo>
                      <a:lnTo>
                        <a:pt x="12772" y="25380"/>
                      </a:lnTo>
                      <a:lnTo>
                        <a:pt x="11790" y="25576"/>
                      </a:lnTo>
                      <a:lnTo>
                        <a:pt x="11266" y="25609"/>
                      </a:lnTo>
                      <a:lnTo>
                        <a:pt x="10742" y="25576"/>
                      </a:lnTo>
                      <a:lnTo>
                        <a:pt x="9727" y="25380"/>
                      </a:lnTo>
                      <a:lnTo>
                        <a:pt x="8810" y="24987"/>
                      </a:lnTo>
                      <a:lnTo>
                        <a:pt x="7991" y="24430"/>
                      </a:lnTo>
                      <a:lnTo>
                        <a:pt x="7303" y="23742"/>
                      </a:lnTo>
                      <a:lnTo>
                        <a:pt x="6747" y="22924"/>
                      </a:lnTo>
                      <a:lnTo>
                        <a:pt x="6354" y="22007"/>
                      </a:lnTo>
                      <a:lnTo>
                        <a:pt x="6157" y="20992"/>
                      </a:lnTo>
                      <a:lnTo>
                        <a:pt x="6157" y="20468"/>
                      </a:lnTo>
                      <a:lnTo>
                        <a:pt x="6157" y="19944"/>
                      </a:lnTo>
                      <a:lnTo>
                        <a:pt x="6354" y="18961"/>
                      </a:lnTo>
                      <a:lnTo>
                        <a:pt x="6747" y="18044"/>
                      </a:lnTo>
                      <a:lnTo>
                        <a:pt x="7303" y="17226"/>
                      </a:lnTo>
                      <a:lnTo>
                        <a:pt x="7991" y="16538"/>
                      </a:lnTo>
                      <a:lnTo>
                        <a:pt x="8810" y="15981"/>
                      </a:lnTo>
                      <a:lnTo>
                        <a:pt x="9727" y="15588"/>
                      </a:lnTo>
                      <a:lnTo>
                        <a:pt x="10742" y="15392"/>
                      </a:lnTo>
                      <a:lnTo>
                        <a:pt x="11266" y="15359"/>
                      </a:lnTo>
                      <a:close/>
                      <a:moveTo>
                        <a:pt x="11266" y="1"/>
                      </a:moveTo>
                      <a:lnTo>
                        <a:pt x="10644" y="66"/>
                      </a:lnTo>
                      <a:lnTo>
                        <a:pt x="9530" y="525"/>
                      </a:lnTo>
                      <a:lnTo>
                        <a:pt x="8712" y="1343"/>
                      </a:lnTo>
                      <a:lnTo>
                        <a:pt x="8220" y="2457"/>
                      </a:lnTo>
                      <a:lnTo>
                        <a:pt x="8188" y="3079"/>
                      </a:lnTo>
                      <a:lnTo>
                        <a:pt x="8188" y="9661"/>
                      </a:lnTo>
                      <a:lnTo>
                        <a:pt x="7303" y="9923"/>
                      </a:lnTo>
                      <a:lnTo>
                        <a:pt x="5666" y="10709"/>
                      </a:lnTo>
                      <a:lnTo>
                        <a:pt x="4192" y="11724"/>
                      </a:lnTo>
                      <a:lnTo>
                        <a:pt x="2883" y="12936"/>
                      </a:lnTo>
                      <a:lnTo>
                        <a:pt x="1802" y="14377"/>
                      </a:lnTo>
                      <a:lnTo>
                        <a:pt x="950" y="15949"/>
                      </a:lnTo>
                      <a:lnTo>
                        <a:pt x="328" y="17684"/>
                      </a:lnTo>
                      <a:lnTo>
                        <a:pt x="34" y="19518"/>
                      </a:lnTo>
                      <a:lnTo>
                        <a:pt x="1" y="20468"/>
                      </a:lnTo>
                      <a:lnTo>
                        <a:pt x="34" y="21647"/>
                      </a:lnTo>
                      <a:lnTo>
                        <a:pt x="492" y="23841"/>
                      </a:lnTo>
                      <a:lnTo>
                        <a:pt x="1343" y="25838"/>
                      </a:lnTo>
                      <a:lnTo>
                        <a:pt x="2555" y="27639"/>
                      </a:lnTo>
                      <a:lnTo>
                        <a:pt x="4094" y="29178"/>
                      </a:lnTo>
                      <a:lnTo>
                        <a:pt x="5895" y="30390"/>
                      </a:lnTo>
                      <a:lnTo>
                        <a:pt x="7893" y="31242"/>
                      </a:lnTo>
                      <a:lnTo>
                        <a:pt x="10087" y="31700"/>
                      </a:lnTo>
                      <a:lnTo>
                        <a:pt x="11266" y="31733"/>
                      </a:lnTo>
                      <a:lnTo>
                        <a:pt x="12412" y="31700"/>
                      </a:lnTo>
                      <a:lnTo>
                        <a:pt x="14606" y="31242"/>
                      </a:lnTo>
                      <a:lnTo>
                        <a:pt x="16636" y="30390"/>
                      </a:lnTo>
                      <a:lnTo>
                        <a:pt x="18438" y="29178"/>
                      </a:lnTo>
                      <a:lnTo>
                        <a:pt x="19944" y="27639"/>
                      </a:lnTo>
                      <a:lnTo>
                        <a:pt x="21156" y="25838"/>
                      </a:lnTo>
                      <a:lnTo>
                        <a:pt x="22040" y="23841"/>
                      </a:lnTo>
                      <a:lnTo>
                        <a:pt x="22465" y="21647"/>
                      </a:lnTo>
                      <a:lnTo>
                        <a:pt x="22531" y="20468"/>
                      </a:lnTo>
                      <a:lnTo>
                        <a:pt x="22498" y="19518"/>
                      </a:lnTo>
                      <a:lnTo>
                        <a:pt x="22171" y="17684"/>
                      </a:lnTo>
                      <a:lnTo>
                        <a:pt x="21581" y="15949"/>
                      </a:lnTo>
                      <a:lnTo>
                        <a:pt x="20730" y="14377"/>
                      </a:lnTo>
                      <a:lnTo>
                        <a:pt x="19616" y="12936"/>
                      </a:lnTo>
                      <a:lnTo>
                        <a:pt x="18339" y="11724"/>
                      </a:lnTo>
                      <a:lnTo>
                        <a:pt x="16833" y="10709"/>
                      </a:lnTo>
                      <a:lnTo>
                        <a:pt x="15196" y="9923"/>
                      </a:lnTo>
                      <a:lnTo>
                        <a:pt x="14344" y="9661"/>
                      </a:lnTo>
                      <a:lnTo>
                        <a:pt x="14344" y="3079"/>
                      </a:lnTo>
                      <a:lnTo>
                        <a:pt x="14279" y="2457"/>
                      </a:lnTo>
                      <a:lnTo>
                        <a:pt x="13820" y="1343"/>
                      </a:lnTo>
                      <a:lnTo>
                        <a:pt x="13002" y="525"/>
                      </a:lnTo>
                      <a:lnTo>
                        <a:pt x="11888" y="66"/>
                      </a:lnTo>
                      <a:lnTo>
                        <a:pt x="112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4"/>
                <p:cNvSpPr/>
                <p:nvPr/>
              </p:nvSpPr>
              <p:spPr>
                <a:xfrm>
                  <a:off x="2326950" y="4193175"/>
                  <a:ext cx="910400" cy="916125"/>
                </a:xfrm>
                <a:custGeom>
                  <a:rect b="b" l="l" r="r" t="t"/>
                  <a:pathLst>
                    <a:path extrusionOk="0" h="36645" w="36416">
                      <a:moveTo>
                        <a:pt x="11233" y="20271"/>
                      </a:moveTo>
                      <a:lnTo>
                        <a:pt x="11757" y="20304"/>
                      </a:lnTo>
                      <a:lnTo>
                        <a:pt x="12772" y="20500"/>
                      </a:lnTo>
                      <a:lnTo>
                        <a:pt x="13689" y="20893"/>
                      </a:lnTo>
                      <a:lnTo>
                        <a:pt x="14507" y="21450"/>
                      </a:lnTo>
                      <a:lnTo>
                        <a:pt x="15195" y="22137"/>
                      </a:lnTo>
                      <a:lnTo>
                        <a:pt x="15752" y="22956"/>
                      </a:lnTo>
                      <a:lnTo>
                        <a:pt x="16145" y="23873"/>
                      </a:lnTo>
                      <a:lnTo>
                        <a:pt x="16341" y="24855"/>
                      </a:lnTo>
                      <a:lnTo>
                        <a:pt x="16374" y="25379"/>
                      </a:lnTo>
                      <a:lnTo>
                        <a:pt x="16341" y="25903"/>
                      </a:lnTo>
                      <a:lnTo>
                        <a:pt x="16145" y="26919"/>
                      </a:lnTo>
                      <a:lnTo>
                        <a:pt x="15752" y="27835"/>
                      </a:lnTo>
                      <a:lnTo>
                        <a:pt x="15195" y="28654"/>
                      </a:lnTo>
                      <a:lnTo>
                        <a:pt x="14507" y="29342"/>
                      </a:lnTo>
                      <a:lnTo>
                        <a:pt x="13689" y="29899"/>
                      </a:lnTo>
                      <a:lnTo>
                        <a:pt x="12772" y="30291"/>
                      </a:lnTo>
                      <a:lnTo>
                        <a:pt x="11757" y="30488"/>
                      </a:lnTo>
                      <a:lnTo>
                        <a:pt x="11233" y="30521"/>
                      </a:lnTo>
                      <a:lnTo>
                        <a:pt x="10709" y="30488"/>
                      </a:lnTo>
                      <a:lnTo>
                        <a:pt x="9726" y="30291"/>
                      </a:lnTo>
                      <a:lnTo>
                        <a:pt x="8809" y="29899"/>
                      </a:lnTo>
                      <a:lnTo>
                        <a:pt x="7991" y="29342"/>
                      </a:lnTo>
                      <a:lnTo>
                        <a:pt x="7303" y="28654"/>
                      </a:lnTo>
                      <a:lnTo>
                        <a:pt x="6746" y="27835"/>
                      </a:lnTo>
                      <a:lnTo>
                        <a:pt x="6353" y="26919"/>
                      </a:lnTo>
                      <a:lnTo>
                        <a:pt x="6157" y="25903"/>
                      </a:lnTo>
                      <a:lnTo>
                        <a:pt x="6124" y="25379"/>
                      </a:lnTo>
                      <a:lnTo>
                        <a:pt x="6157" y="24855"/>
                      </a:lnTo>
                      <a:lnTo>
                        <a:pt x="6353" y="23873"/>
                      </a:lnTo>
                      <a:lnTo>
                        <a:pt x="6746" y="22956"/>
                      </a:lnTo>
                      <a:lnTo>
                        <a:pt x="7303" y="22137"/>
                      </a:lnTo>
                      <a:lnTo>
                        <a:pt x="7991" y="21450"/>
                      </a:lnTo>
                      <a:lnTo>
                        <a:pt x="8809" y="20893"/>
                      </a:lnTo>
                      <a:lnTo>
                        <a:pt x="9726" y="20500"/>
                      </a:lnTo>
                      <a:lnTo>
                        <a:pt x="10709" y="20304"/>
                      </a:lnTo>
                      <a:lnTo>
                        <a:pt x="11233" y="20271"/>
                      </a:lnTo>
                      <a:close/>
                      <a:moveTo>
                        <a:pt x="33337" y="0"/>
                      </a:moveTo>
                      <a:lnTo>
                        <a:pt x="32715" y="66"/>
                      </a:lnTo>
                      <a:lnTo>
                        <a:pt x="31601" y="524"/>
                      </a:lnTo>
                      <a:lnTo>
                        <a:pt x="30783" y="1343"/>
                      </a:lnTo>
                      <a:lnTo>
                        <a:pt x="30324" y="2456"/>
                      </a:lnTo>
                      <a:lnTo>
                        <a:pt x="30292" y="3078"/>
                      </a:lnTo>
                      <a:lnTo>
                        <a:pt x="30292" y="19649"/>
                      </a:lnTo>
                      <a:lnTo>
                        <a:pt x="30226" y="20205"/>
                      </a:lnTo>
                      <a:lnTo>
                        <a:pt x="29833" y="21155"/>
                      </a:lnTo>
                      <a:lnTo>
                        <a:pt x="29113" y="21875"/>
                      </a:lnTo>
                      <a:lnTo>
                        <a:pt x="28163" y="22268"/>
                      </a:lnTo>
                      <a:lnTo>
                        <a:pt x="27606" y="22334"/>
                      </a:lnTo>
                      <a:lnTo>
                        <a:pt x="22072" y="22334"/>
                      </a:lnTo>
                      <a:lnTo>
                        <a:pt x="21810" y="21450"/>
                      </a:lnTo>
                      <a:lnTo>
                        <a:pt x="21024" y="19812"/>
                      </a:lnTo>
                      <a:lnTo>
                        <a:pt x="20009" y="18306"/>
                      </a:lnTo>
                      <a:lnTo>
                        <a:pt x="18764" y="17029"/>
                      </a:lnTo>
                      <a:lnTo>
                        <a:pt x="17356" y="15915"/>
                      </a:lnTo>
                      <a:lnTo>
                        <a:pt x="15752" y="15064"/>
                      </a:lnTo>
                      <a:lnTo>
                        <a:pt x="14049" y="14475"/>
                      </a:lnTo>
                      <a:lnTo>
                        <a:pt x="12215" y="14147"/>
                      </a:lnTo>
                      <a:lnTo>
                        <a:pt x="11233" y="14147"/>
                      </a:lnTo>
                      <a:lnTo>
                        <a:pt x="10086" y="14180"/>
                      </a:lnTo>
                      <a:lnTo>
                        <a:pt x="7892" y="14606"/>
                      </a:lnTo>
                      <a:lnTo>
                        <a:pt x="5862" y="15490"/>
                      </a:lnTo>
                      <a:lnTo>
                        <a:pt x="4061" y="16701"/>
                      </a:lnTo>
                      <a:lnTo>
                        <a:pt x="2555" y="18208"/>
                      </a:lnTo>
                      <a:lnTo>
                        <a:pt x="1343" y="20009"/>
                      </a:lnTo>
                      <a:lnTo>
                        <a:pt x="459" y="22039"/>
                      </a:lnTo>
                      <a:lnTo>
                        <a:pt x="33" y="24233"/>
                      </a:lnTo>
                      <a:lnTo>
                        <a:pt x="0" y="25379"/>
                      </a:lnTo>
                      <a:lnTo>
                        <a:pt x="33" y="26558"/>
                      </a:lnTo>
                      <a:lnTo>
                        <a:pt x="459" y="28752"/>
                      </a:lnTo>
                      <a:lnTo>
                        <a:pt x="1343" y="30750"/>
                      </a:lnTo>
                      <a:lnTo>
                        <a:pt x="2555" y="32551"/>
                      </a:lnTo>
                      <a:lnTo>
                        <a:pt x="4061" y="34090"/>
                      </a:lnTo>
                      <a:lnTo>
                        <a:pt x="5862" y="35302"/>
                      </a:lnTo>
                      <a:lnTo>
                        <a:pt x="7892" y="36153"/>
                      </a:lnTo>
                      <a:lnTo>
                        <a:pt x="10086" y="36612"/>
                      </a:lnTo>
                      <a:lnTo>
                        <a:pt x="11233" y="36644"/>
                      </a:lnTo>
                      <a:lnTo>
                        <a:pt x="12215" y="36612"/>
                      </a:lnTo>
                      <a:lnTo>
                        <a:pt x="14049" y="36317"/>
                      </a:lnTo>
                      <a:lnTo>
                        <a:pt x="15752" y="35695"/>
                      </a:lnTo>
                      <a:lnTo>
                        <a:pt x="17356" y="34843"/>
                      </a:lnTo>
                      <a:lnTo>
                        <a:pt x="18764" y="33763"/>
                      </a:lnTo>
                      <a:lnTo>
                        <a:pt x="20009" y="32453"/>
                      </a:lnTo>
                      <a:lnTo>
                        <a:pt x="21024" y="30979"/>
                      </a:lnTo>
                      <a:lnTo>
                        <a:pt x="21810" y="29342"/>
                      </a:lnTo>
                      <a:lnTo>
                        <a:pt x="22072" y="28458"/>
                      </a:lnTo>
                      <a:lnTo>
                        <a:pt x="27606" y="28458"/>
                      </a:lnTo>
                      <a:lnTo>
                        <a:pt x="28523" y="28425"/>
                      </a:lnTo>
                      <a:lnTo>
                        <a:pt x="30226" y="28065"/>
                      </a:lnTo>
                      <a:lnTo>
                        <a:pt x="31798" y="27410"/>
                      </a:lnTo>
                      <a:lnTo>
                        <a:pt x="33206" y="26460"/>
                      </a:lnTo>
                      <a:lnTo>
                        <a:pt x="34418" y="25248"/>
                      </a:lnTo>
                      <a:lnTo>
                        <a:pt x="35367" y="23840"/>
                      </a:lnTo>
                      <a:lnTo>
                        <a:pt x="36022" y="22268"/>
                      </a:lnTo>
                      <a:lnTo>
                        <a:pt x="36383" y="20566"/>
                      </a:lnTo>
                      <a:lnTo>
                        <a:pt x="36415" y="19649"/>
                      </a:lnTo>
                      <a:lnTo>
                        <a:pt x="36415" y="3078"/>
                      </a:lnTo>
                      <a:lnTo>
                        <a:pt x="36383" y="2456"/>
                      </a:lnTo>
                      <a:lnTo>
                        <a:pt x="35891" y="1343"/>
                      </a:lnTo>
                      <a:lnTo>
                        <a:pt x="35073" y="524"/>
                      </a:lnTo>
                      <a:lnTo>
                        <a:pt x="33959" y="66"/>
                      </a:lnTo>
                      <a:lnTo>
                        <a:pt x="333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4"/>
                <p:cNvSpPr/>
                <p:nvPr/>
              </p:nvSpPr>
              <p:spPr>
                <a:xfrm>
                  <a:off x="1190625" y="1111650"/>
                  <a:ext cx="4727900" cy="3997650"/>
                </a:xfrm>
                <a:custGeom>
                  <a:rect b="b" l="l" r="r" t="t"/>
                  <a:pathLst>
                    <a:path extrusionOk="0" h="159906" w="189116">
                      <a:moveTo>
                        <a:pt x="31306" y="120609"/>
                      </a:moveTo>
                      <a:lnTo>
                        <a:pt x="31830" y="120641"/>
                      </a:lnTo>
                      <a:lnTo>
                        <a:pt x="32846" y="120838"/>
                      </a:lnTo>
                      <a:lnTo>
                        <a:pt x="33762" y="121231"/>
                      </a:lnTo>
                      <a:lnTo>
                        <a:pt x="34581" y="121788"/>
                      </a:lnTo>
                      <a:lnTo>
                        <a:pt x="35269" y="122475"/>
                      </a:lnTo>
                      <a:lnTo>
                        <a:pt x="35826" y="123294"/>
                      </a:lnTo>
                      <a:lnTo>
                        <a:pt x="36219" y="124211"/>
                      </a:lnTo>
                      <a:lnTo>
                        <a:pt x="36415" y="125193"/>
                      </a:lnTo>
                      <a:lnTo>
                        <a:pt x="36448" y="125717"/>
                      </a:lnTo>
                      <a:lnTo>
                        <a:pt x="36415" y="126241"/>
                      </a:lnTo>
                      <a:lnTo>
                        <a:pt x="36219" y="127256"/>
                      </a:lnTo>
                      <a:lnTo>
                        <a:pt x="35826" y="128173"/>
                      </a:lnTo>
                      <a:lnTo>
                        <a:pt x="35269" y="128992"/>
                      </a:lnTo>
                      <a:lnTo>
                        <a:pt x="34581" y="129680"/>
                      </a:lnTo>
                      <a:lnTo>
                        <a:pt x="33762" y="130236"/>
                      </a:lnTo>
                      <a:lnTo>
                        <a:pt x="32846" y="130629"/>
                      </a:lnTo>
                      <a:lnTo>
                        <a:pt x="31830" y="130826"/>
                      </a:lnTo>
                      <a:lnTo>
                        <a:pt x="31306" y="130859"/>
                      </a:lnTo>
                      <a:lnTo>
                        <a:pt x="30782" y="130826"/>
                      </a:lnTo>
                      <a:lnTo>
                        <a:pt x="29800" y="130629"/>
                      </a:lnTo>
                      <a:lnTo>
                        <a:pt x="28883" y="130236"/>
                      </a:lnTo>
                      <a:lnTo>
                        <a:pt x="28064" y="129680"/>
                      </a:lnTo>
                      <a:lnTo>
                        <a:pt x="27377" y="128992"/>
                      </a:lnTo>
                      <a:lnTo>
                        <a:pt x="26820" y="128173"/>
                      </a:lnTo>
                      <a:lnTo>
                        <a:pt x="26427" y="127256"/>
                      </a:lnTo>
                      <a:lnTo>
                        <a:pt x="26231" y="126241"/>
                      </a:lnTo>
                      <a:lnTo>
                        <a:pt x="26198" y="125717"/>
                      </a:lnTo>
                      <a:lnTo>
                        <a:pt x="26231" y="125193"/>
                      </a:lnTo>
                      <a:lnTo>
                        <a:pt x="26427" y="124211"/>
                      </a:lnTo>
                      <a:lnTo>
                        <a:pt x="26820" y="123294"/>
                      </a:lnTo>
                      <a:lnTo>
                        <a:pt x="27377" y="122475"/>
                      </a:lnTo>
                      <a:lnTo>
                        <a:pt x="28064" y="121788"/>
                      </a:lnTo>
                      <a:lnTo>
                        <a:pt x="28883" y="121231"/>
                      </a:lnTo>
                      <a:lnTo>
                        <a:pt x="29800" y="120838"/>
                      </a:lnTo>
                      <a:lnTo>
                        <a:pt x="30782" y="120641"/>
                      </a:lnTo>
                      <a:lnTo>
                        <a:pt x="31306" y="120609"/>
                      </a:lnTo>
                      <a:close/>
                      <a:moveTo>
                        <a:pt x="177851" y="120609"/>
                      </a:moveTo>
                      <a:lnTo>
                        <a:pt x="178375" y="120641"/>
                      </a:lnTo>
                      <a:lnTo>
                        <a:pt x="179390" y="120838"/>
                      </a:lnTo>
                      <a:lnTo>
                        <a:pt x="180307" y="121231"/>
                      </a:lnTo>
                      <a:lnTo>
                        <a:pt x="181125" y="121788"/>
                      </a:lnTo>
                      <a:lnTo>
                        <a:pt x="181813" y="122475"/>
                      </a:lnTo>
                      <a:lnTo>
                        <a:pt x="182370" y="123294"/>
                      </a:lnTo>
                      <a:lnTo>
                        <a:pt x="182763" y="124211"/>
                      </a:lnTo>
                      <a:lnTo>
                        <a:pt x="182959" y="125193"/>
                      </a:lnTo>
                      <a:lnTo>
                        <a:pt x="182992" y="125717"/>
                      </a:lnTo>
                      <a:lnTo>
                        <a:pt x="182959" y="126241"/>
                      </a:lnTo>
                      <a:lnTo>
                        <a:pt x="182763" y="127256"/>
                      </a:lnTo>
                      <a:lnTo>
                        <a:pt x="182370" y="128173"/>
                      </a:lnTo>
                      <a:lnTo>
                        <a:pt x="181813" y="128992"/>
                      </a:lnTo>
                      <a:lnTo>
                        <a:pt x="181125" y="129680"/>
                      </a:lnTo>
                      <a:lnTo>
                        <a:pt x="180307" y="130236"/>
                      </a:lnTo>
                      <a:lnTo>
                        <a:pt x="179390" y="130629"/>
                      </a:lnTo>
                      <a:lnTo>
                        <a:pt x="178375" y="130826"/>
                      </a:lnTo>
                      <a:lnTo>
                        <a:pt x="177851" y="130859"/>
                      </a:lnTo>
                      <a:lnTo>
                        <a:pt x="177327" y="130826"/>
                      </a:lnTo>
                      <a:lnTo>
                        <a:pt x="176344" y="130629"/>
                      </a:lnTo>
                      <a:lnTo>
                        <a:pt x="175427" y="130236"/>
                      </a:lnTo>
                      <a:lnTo>
                        <a:pt x="174609" y="129680"/>
                      </a:lnTo>
                      <a:lnTo>
                        <a:pt x="173921" y="128992"/>
                      </a:lnTo>
                      <a:lnTo>
                        <a:pt x="173364" y="128173"/>
                      </a:lnTo>
                      <a:lnTo>
                        <a:pt x="172971" y="127256"/>
                      </a:lnTo>
                      <a:lnTo>
                        <a:pt x="172775" y="126241"/>
                      </a:lnTo>
                      <a:lnTo>
                        <a:pt x="172742" y="125717"/>
                      </a:lnTo>
                      <a:lnTo>
                        <a:pt x="172775" y="125193"/>
                      </a:lnTo>
                      <a:lnTo>
                        <a:pt x="172971" y="124211"/>
                      </a:lnTo>
                      <a:lnTo>
                        <a:pt x="173364" y="123294"/>
                      </a:lnTo>
                      <a:lnTo>
                        <a:pt x="173921" y="122475"/>
                      </a:lnTo>
                      <a:lnTo>
                        <a:pt x="174609" y="121788"/>
                      </a:lnTo>
                      <a:lnTo>
                        <a:pt x="175427" y="121231"/>
                      </a:lnTo>
                      <a:lnTo>
                        <a:pt x="176344" y="120838"/>
                      </a:lnTo>
                      <a:lnTo>
                        <a:pt x="177327" y="120641"/>
                      </a:lnTo>
                      <a:lnTo>
                        <a:pt x="177851" y="120609"/>
                      </a:lnTo>
                      <a:close/>
                      <a:moveTo>
                        <a:pt x="152471" y="143532"/>
                      </a:moveTo>
                      <a:lnTo>
                        <a:pt x="152995" y="143565"/>
                      </a:lnTo>
                      <a:lnTo>
                        <a:pt x="154011" y="143761"/>
                      </a:lnTo>
                      <a:lnTo>
                        <a:pt x="154928" y="144154"/>
                      </a:lnTo>
                      <a:lnTo>
                        <a:pt x="155746" y="144711"/>
                      </a:lnTo>
                      <a:lnTo>
                        <a:pt x="156434" y="145398"/>
                      </a:lnTo>
                      <a:lnTo>
                        <a:pt x="156991" y="146217"/>
                      </a:lnTo>
                      <a:lnTo>
                        <a:pt x="157384" y="147134"/>
                      </a:lnTo>
                      <a:lnTo>
                        <a:pt x="157580" y="148116"/>
                      </a:lnTo>
                      <a:lnTo>
                        <a:pt x="157613" y="148640"/>
                      </a:lnTo>
                      <a:lnTo>
                        <a:pt x="157580" y="149164"/>
                      </a:lnTo>
                      <a:lnTo>
                        <a:pt x="157384" y="150180"/>
                      </a:lnTo>
                      <a:lnTo>
                        <a:pt x="156991" y="151096"/>
                      </a:lnTo>
                      <a:lnTo>
                        <a:pt x="156434" y="151915"/>
                      </a:lnTo>
                      <a:lnTo>
                        <a:pt x="155746" y="152603"/>
                      </a:lnTo>
                      <a:lnTo>
                        <a:pt x="154928" y="153160"/>
                      </a:lnTo>
                      <a:lnTo>
                        <a:pt x="154011" y="153552"/>
                      </a:lnTo>
                      <a:lnTo>
                        <a:pt x="152995" y="153749"/>
                      </a:lnTo>
                      <a:lnTo>
                        <a:pt x="152471" y="153782"/>
                      </a:lnTo>
                      <a:lnTo>
                        <a:pt x="151947" y="153749"/>
                      </a:lnTo>
                      <a:lnTo>
                        <a:pt x="150965" y="153552"/>
                      </a:lnTo>
                      <a:lnTo>
                        <a:pt x="150048" y="153160"/>
                      </a:lnTo>
                      <a:lnTo>
                        <a:pt x="149229" y="152603"/>
                      </a:lnTo>
                      <a:lnTo>
                        <a:pt x="148542" y="151915"/>
                      </a:lnTo>
                      <a:lnTo>
                        <a:pt x="147985" y="151096"/>
                      </a:lnTo>
                      <a:lnTo>
                        <a:pt x="147592" y="150180"/>
                      </a:lnTo>
                      <a:lnTo>
                        <a:pt x="147396" y="149164"/>
                      </a:lnTo>
                      <a:lnTo>
                        <a:pt x="147363" y="148640"/>
                      </a:lnTo>
                      <a:lnTo>
                        <a:pt x="147396" y="148116"/>
                      </a:lnTo>
                      <a:lnTo>
                        <a:pt x="147592" y="147134"/>
                      </a:lnTo>
                      <a:lnTo>
                        <a:pt x="147985" y="146217"/>
                      </a:lnTo>
                      <a:lnTo>
                        <a:pt x="148542" y="145398"/>
                      </a:lnTo>
                      <a:lnTo>
                        <a:pt x="149229" y="144711"/>
                      </a:lnTo>
                      <a:lnTo>
                        <a:pt x="150048" y="144154"/>
                      </a:lnTo>
                      <a:lnTo>
                        <a:pt x="150965" y="143761"/>
                      </a:lnTo>
                      <a:lnTo>
                        <a:pt x="151947" y="143565"/>
                      </a:lnTo>
                      <a:lnTo>
                        <a:pt x="152471" y="143532"/>
                      </a:lnTo>
                      <a:close/>
                      <a:moveTo>
                        <a:pt x="39821" y="0"/>
                      </a:moveTo>
                      <a:lnTo>
                        <a:pt x="38675" y="328"/>
                      </a:lnTo>
                      <a:lnTo>
                        <a:pt x="37758" y="1081"/>
                      </a:lnTo>
                      <a:lnTo>
                        <a:pt x="37430" y="1605"/>
                      </a:lnTo>
                      <a:lnTo>
                        <a:pt x="36513" y="3341"/>
                      </a:lnTo>
                      <a:lnTo>
                        <a:pt x="34843" y="6877"/>
                      </a:lnTo>
                      <a:lnTo>
                        <a:pt x="33402" y="10447"/>
                      </a:lnTo>
                      <a:lnTo>
                        <a:pt x="32158" y="14082"/>
                      </a:lnTo>
                      <a:lnTo>
                        <a:pt x="31110" y="17815"/>
                      </a:lnTo>
                      <a:lnTo>
                        <a:pt x="30291" y="21581"/>
                      </a:lnTo>
                      <a:lnTo>
                        <a:pt x="29669" y="25380"/>
                      </a:lnTo>
                      <a:lnTo>
                        <a:pt x="29276" y="29276"/>
                      </a:lnTo>
                      <a:lnTo>
                        <a:pt x="29145" y="31209"/>
                      </a:lnTo>
                      <a:lnTo>
                        <a:pt x="27573" y="31569"/>
                      </a:lnTo>
                      <a:lnTo>
                        <a:pt x="24495" y="32518"/>
                      </a:lnTo>
                      <a:lnTo>
                        <a:pt x="21580" y="33730"/>
                      </a:lnTo>
                      <a:lnTo>
                        <a:pt x="18764" y="35138"/>
                      </a:lnTo>
                      <a:lnTo>
                        <a:pt x="16112" y="36776"/>
                      </a:lnTo>
                      <a:lnTo>
                        <a:pt x="13623" y="38642"/>
                      </a:lnTo>
                      <a:lnTo>
                        <a:pt x="11331" y="40673"/>
                      </a:lnTo>
                      <a:lnTo>
                        <a:pt x="9202" y="42899"/>
                      </a:lnTo>
                      <a:lnTo>
                        <a:pt x="7270" y="45290"/>
                      </a:lnTo>
                      <a:lnTo>
                        <a:pt x="5534" y="47844"/>
                      </a:lnTo>
                      <a:lnTo>
                        <a:pt x="3995" y="50562"/>
                      </a:lnTo>
                      <a:lnTo>
                        <a:pt x="2718" y="53378"/>
                      </a:lnTo>
                      <a:lnTo>
                        <a:pt x="1670" y="56326"/>
                      </a:lnTo>
                      <a:lnTo>
                        <a:pt x="851" y="59404"/>
                      </a:lnTo>
                      <a:lnTo>
                        <a:pt x="295" y="62548"/>
                      </a:lnTo>
                      <a:lnTo>
                        <a:pt x="33" y="65757"/>
                      </a:lnTo>
                      <a:lnTo>
                        <a:pt x="0" y="67394"/>
                      </a:lnTo>
                      <a:lnTo>
                        <a:pt x="65" y="69752"/>
                      </a:lnTo>
                      <a:lnTo>
                        <a:pt x="622" y="74402"/>
                      </a:lnTo>
                      <a:lnTo>
                        <a:pt x="1768" y="78856"/>
                      </a:lnTo>
                      <a:lnTo>
                        <a:pt x="3438" y="83113"/>
                      </a:lnTo>
                      <a:lnTo>
                        <a:pt x="5633" y="87108"/>
                      </a:lnTo>
                      <a:lnTo>
                        <a:pt x="8318" y="90841"/>
                      </a:lnTo>
                      <a:lnTo>
                        <a:pt x="11429" y="94214"/>
                      </a:lnTo>
                      <a:lnTo>
                        <a:pt x="14998" y="97227"/>
                      </a:lnTo>
                      <a:lnTo>
                        <a:pt x="16963" y="98537"/>
                      </a:lnTo>
                      <a:lnTo>
                        <a:pt x="18011" y="99192"/>
                      </a:lnTo>
                      <a:lnTo>
                        <a:pt x="20238" y="100404"/>
                      </a:lnTo>
                      <a:lnTo>
                        <a:pt x="22497" y="101419"/>
                      </a:lnTo>
                      <a:lnTo>
                        <a:pt x="24888" y="102303"/>
                      </a:lnTo>
                      <a:lnTo>
                        <a:pt x="27311" y="102991"/>
                      </a:lnTo>
                      <a:lnTo>
                        <a:pt x="29800" y="103515"/>
                      </a:lnTo>
                      <a:lnTo>
                        <a:pt x="32354" y="103875"/>
                      </a:lnTo>
                      <a:lnTo>
                        <a:pt x="34974" y="104071"/>
                      </a:lnTo>
                      <a:lnTo>
                        <a:pt x="36284" y="104104"/>
                      </a:lnTo>
                      <a:lnTo>
                        <a:pt x="50333" y="104104"/>
                      </a:lnTo>
                      <a:lnTo>
                        <a:pt x="50333" y="119987"/>
                      </a:lnTo>
                      <a:lnTo>
                        <a:pt x="50300" y="120543"/>
                      </a:lnTo>
                      <a:lnTo>
                        <a:pt x="49907" y="121493"/>
                      </a:lnTo>
                      <a:lnTo>
                        <a:pt x="49186" y="122213"/>
                      </a:lnTo>
                      <a:lnTo>
                        <a:pt x="48237" y="122606"/>
                      </a:lnTo>
                      <a:lnTo>
                        <a:pt x="47680" y="122672"/>
                      </a:lnTo>
                      <a:lnTo>
                        <a:pt x="42146" y="122672"/>
                      </a:lnTo>
                      <a:lnTo>
                        <a:pt x="41884" y="121788"/>
                      </a:lnTo>
                      <a:lnTo>
                        <a:pt x="41098" y="120150"/>
                      </a:lnTo>
                      <a:lnTo>
                        <a:pt x="40083" y="118644"/>
                      </a:lnTo>
                      <a:lnTo>
                        <a:pt x="38838" y="117367"/>
                      </a:lnTo>
                      <a:lnTo>
                        <a:pt x="37430" y="116253"/>
                      </a:lnTo>
                      <a:lnTo>
                        <a:pt x="35826" y="115402"/>
                      </a:lnTo>
                      <a:lnTo>
                        <a:pt x="34123" y="114812"/>
                      </a:lnTo>
                      <a:lnTo>
                        <a:pt x="32289" y="114485"/>
                      </a:lnTo>
                      <a:lnTo>
                        <a:pt x="31306" y="114485"/>
                      </a:lnTo>
                      <a:lnTo>
                        <a:pt x="30160" y="114518"/>
                      </a:lnTo>
                      <a:lnTo>
                        <a:pt x="27966" y="114943"/>
                      </a:lnTo>
                      <a:lnTo>
                        <a:pt x="25936" y="115828"/>
                      </a:lnTo>
                      <a:lnTo>
                        <a:pt x="24135" y="117039"/>
                      </a:lnTo>
                      <a:lnTo>
                        <a:pt x="22628" y="118546"/>
                      </a:lnTo>
                      <a:lnTo>
                        <a:pt x="21417" y="120347"/>
                      </a:lnTo>
                      <a:lnTo>
                        <a:pt x="20533" y="122377"/>
                      </a:lnTo>
                      <a:lnTo>
                        <a:pt x="20107" y="124571"/>
                      </a:lnTo>
                      <a:lnTo>
                        <a:pt x="20041" y="125717"/>
                      </a:lnTo>
                      <a:lnTo>
                        <a:pt x="20107" y="126896"/>
                      </a:lnTo>
                      <a:lnTo>
                        <a:pt x="20533" y="129090"/>
                      </a:lnTo>
                      <a:lnTo>
                        <a:pt x="21417" y="131088"/>
                      </a:lnTo>
                      <a:lnTo>
                        <a:pt x="22628" y="132889"/>
                      </a:lnTo>
                      <a:lnTo>
                        <a:pt x="24135" y="134428"/>
                      </a:lnTo>
                      <a:lnTo>
                        <a:pt x="25936" y="135640"/>
                      </a:lnTo>
                      <a:lnTo>
                        <a:pt x="27966" y="136491"/>
                      </a:lnTo>
                      <a:lnTo>
                        <a:pt x="30160" y="136950"/>
                      </a:lnTo>
                      <a:lnTo>
                        <a:pt x="31306" y="136982"/>
                      </a:lnTo>
                      <a:lnTo>
                        <a:pt x="32289" y="136950"/>
                      </a:lnTo>
                      <a:lnTo>
                        <a:pt x="34123" y="136655"/>
                      </a:lnTo>
                      <a:lnTo>
                        <a:pt x="35826" y="136033"/>
                      </a:lnTo>
                      <a:lnTo>
                        <a:pt x="37430" y="135181"/>
                      </a:lnTo>
                      <a:lnTo>
                        <a:pt x="38838" y="134101"/>
                      </a:lnTo>
                      <a:lnTo>
                        <a:pt x="40083" y="132791"/>
                      </a:lnTo>
                      <a:lnTo>
                        <a:pt x="41098" y="131317"/>
                      </a:lnTo>
                      <a:lnTo>
                        <a:pt x="41884" y="129680"/>
                      </a:lnTo>
                      <a:lnTo>
                        <a:pt x="42146" y="128796"/>
                      </a:lnTo>
                      <a:lnTo>
                        <a:pt x="47680" y="128796"/>
                      </a:lnTo>
                      <a:lnTo>
                        <a:pt x="48597" y="128763"/>
                      </a:lnTo>
                      <a:lnTo>
                        <a:pt x="50300" y="128403"/>
                      </a:lnTo>
                      <a:lnTo>
                        <a:pt x="51872" y="127748"/>
                      </a:lnTo>
                      <a:lnTo>
                        <a:pt x="53280" y="126798"/>
                      </a:lnTo>
                      <a:lnTo>
                        <a:pt x="54492" y="125586"/>
                      </a:lnTo>
                      <a:lnTo>
                        <a:pt x="55441" y="124178"/>
                      </a:lnTo>
                      <a:lnTo>
                        <a:pt x="56096" y="122606"/>
                      </a:lnTo>
                      <a:lnTo>
                        <a:pt x="56456" y="120903"/>
                      </a:lnTo>
                      <a:lnTo>
                        <a:pt x="56489" y="119987"/>
                      </a:lnTo>
                      <a:lnTo>
                        <a:pt x="56489" y="104137"/>
                      </a:lnTo>
                      <a:lnTo>
                        <a:pt x="75712" y="104137"/>
                      </a:lnTo>
                      <a:lnTo>
                        <a:pt x="75712" y="112029"/>
                      </a:lnTo>
                      <a:lnTo>
                        <a:pt x="75777" y="112651"/>
                      </a:lnTo>
                      <a:lnTo>
                        <a:pt x="76236" y="113732"/>
                      </a:lnTo>
                      <a:lnTo>
                        <a:pt x="77054" y="114583"/>
                      </a:lnTo>
                      <a:lnTo>
                        <a:pt x="78168" y="115042"/>
                      </a:lnTo>
                      <a:lnTo>
                        <a:pt x="78790" y="115074"/>
                      </a:lnTo>
                      <a:lnTo>
                        <a:pt x="79412" y="115042"/>
                      </a:lnTo>
                      <a:lnTo>
                        <a:pt x="80526" y="114583"/>
                      </a:lnTo>
                      <a:lnTo>
                        <a:pt x="81344" y="113732"/>
                      </a:lnTo>
                      <a:lnTo>
                        <a:pt x="81836" y="112651"/>
                      </a:lnTo>
                      <a:lnTo>
                        <a:pt x="81868" y="112029"/>
                      </a:lnTo>
                      <a:lnTo>
                        <a:pt x="81868" y="104170"/>
                      </a:lnTo>
                      <a:lnTo>
                        <a:pt x="91856" y="104170"/>
                      </a:lnTo>
                      <a:lnTo>
                        <a:pt x="101517" y="104202"/>
                      </a:lnTo>
                      <a:lnTo>
                        <a:pt x="101517" y="131677"/>
                      </a:lnTo>
                      <a:lnTo>
                        <a:pt x="101549" y="132299"/>
                      </a:lnTo>
                      <a:lnTo>
                        <a:pt x="102041" y="133380"/>
                      </a:lnTo>
                      <a:lnTo>
                        <a:pt x="102859" y="134232"/>
                      </a:lnTo>
                      <a:lnTo>
                        <a:pt x="103973" y="134690"/>
                      </a:lnTo>
                      <a:lnTo>
                        <a:pt x="104595" y="134723"/>
                      </a:lnTo>
                      <a:lnTo>
                        <a:pt x="105217" y="134690"/>
                      </a:lnTo>
                      <a:lnTo>
                        <a:pt x="106331" y="134232"/>
                      </a:lnTo>
                      <a:lnTo>
                        <a:pt x="107149" y="133380"/>
                      </a:lnTo>
                      <a:lnTo>
                        <a:pt x="107608" y="132299"/>
                      </a:lnTo>
                      <a:lnTo>
                        <a:pt x="107640" y="131677"/>
                      </a:lnTo>
                      <a:lnTo>
                        <a:pt x="107640" y="104202"/>
                      </a:lnTo>
                      <a:lnTo>
                        <a:pt x="127289" y="104202"/>
                      </a:lnTo>
                      <a:lnTo>
                        <a:pt x="127289" y="142910"/>
                      </a:lnTo>
                      <a:lnTo>
                        <a:pt x="127322" y="143827"/>
                      </a:lnTo>
                      <a:lnTo>
                        <a:pt x="127682" y="145529"/>
                      </a:lnTo>
                      <a:lnTo>
                        <a:pt x="128369" y="147101"/>
                      </a:lnTo>
                      <a:lnTo>
                        <a:pt x="129319" y="148509"/>
                      </a:lnTo>
                      <a:lnTo>
                        <a:pt x="130498" y="149721"/>
                      </a:lnTo>
                      <a:lnTo>
                        <a:pt x="131906" y="150671"/>
                      </a:lnTo>
                      <a:lnTo>
                        <a:pt x="133478" y="151326"/>
                      </a:lnTo>
                      <a:lnTo>
                        <a:pt x="135214" y="151686"/>
                      </a:lnTo>
                      <a:lnTo>
                        <a:pt x="136098" y="151719"/>
                      </a:lnTo>
                      <a:lnTo>
                        <a:pt x="141665" y="151719"/>
                      </a:lnTo>
                      <a:lnTo>
                        <a:pt x="141927" y="152603"/>
                      </a:lnTo>
                      <a:lnTo>
                        <a:pt x="142713" y="154240"/>
                      </a:lnTo>
                      <a:lnTo>
                        <a:pt x="143728" y="155714"/>
                      </a:lnTo>
                      <a:lnTo>
                        <a:pt x="144940" y="157024"/>
                      </a:lnTo>
                      <a:lnTo>
                        <a:pt x="146380" y="158104"/>
                      </a:lnTo>
                      <a:lnTo>
                        <a:pt x="147952" y="158956"/>
                      </a:lnTo>
                      <a:lnTo>
                        <a:pt x="149688" y="159578"/>
                      </a:lnTo>
                      <a:lnTo>
                        <a:pt x="151522" y="159873"/>
                      </a:lnTo>
                      <a:lnTo>
                        <a:pt x="152471" y="159905"/>
                      </a:lnTo>
                      <a:lnTo>
                        <a:pt x="153650" y="159873"/>
                      </a:lnTo>
                      <a:lnTo>
                        <a:pt x="155844" y="159414"/>
                      </a:lnTo>
                      <a:lnTo>
                        <a:pt x="157842" y="158563"/>
                      </a:lnTo>
                      <a:lnTo>
                        <a:pt x="159643" y="157351"/>
                      </a:lnTo>
                      <a:lnTo>
                        <a:pt x="161182" y="155812"/>
                      </a:lnTo>
                      <a:lnTo>
                        <a:pt x="162394" y="154011"/>
                      </a:lnTo>
                      <a:lnTo>
                        <a:pt x="163245" y="152013"/>
                      </a:lnTo>
                      <a:lnTo>
                        <a:pt x="163704" y="149819"/>
                      </a:lnTo>
                      <a:lnTo>
                        <a:pt x="163737" y="148640"/>
                      </a:lnTo>
                      <a:lnTo>
                        <a:pt x="163704" y="147494"/>
                      </a:lnTo>
                      <a:lnTo>
                        <a:pt x="163245" y="145300"/>
                      </a:lnTo>
                      <a:lnTo>
                        <a:pt x="162394" y="143270"/>
                      </a:lnTo>
                      <a:lnTo>
                        <a:pt x="161182" y="141469"/>
                      </a:lnTo>
                      <a:lnTo>
                        <a:pt x="159643" y="139962"/>
                      </a:lnTo>
                      <a:lnTo>
                        <a:pt x="157842" y="138751"/>
                      </a:lnTo>
                      <a:lnTo>
                        <a:pt x="155844" y="137867"/>
                      </a:lnTo>
                      <a:lnTo>
                        <a:pt x="153650" y="137441"/>
                      </a:lnTo>
                      <a:lnTo>
                        <a:pt x="152471" y="137375"/>
                      </a:lnTo>
                      <a:lnTo>
                        <a:pt x="151522" y="137408"/>
                      </a:lnTo>
                      <a:lnTo>
                        <a:pt x="149688" y="137736"/>
                      </a:lnTo>
                      <a:lnTo>
                        <a:pt x="147952" y="138325"/>
                      </a:lnTo>
                      <a:lnTo>
                        <a:pt x="146380" y="139176"/>
                      </a:lnTo>
                      <a:lnTo>
                        <a:pt x="144940" y="140290"/>
                      </a:lnTo>
                      <a:lnTo>
                        <a:pt x="143728" y="141567"/>
                      </a:lnTo>
                      <a:lnTo>
                        <a:pt x="142713" y="143073"/>
                      </a:lnTo>
                      <a:lnTo>
                        <a:pt x="141927" y="144711"/>
                      </a:lnTo>
                      <a:lnTo>
                        <a:pt x="141665" y="145562"/>
                      </a:lnTo>
                      <a:lnTo>
                        <a:pt x="136098" y="145562"/>
                      </a:lnTo>
                      <a:lnTo>
                        <a:pt x="135574" y="145529"/>
                      </a:lnTo>
                      <a:lnTo>
                        <a:pt x="134624" y="145136"/>
                      </a:lnTo>
                      <a:lnTo>
                        <a:pt x="133871" y="144416"/>
                      </a:lnTo>
                      <a:lnTo>
                        <a:pt x="133478" y="143466"/>
                      </a:lnTo>
                      <a:lnTo>
                        <a:pt x="133445" y="142910"/>
                      </a:lnTo>
                      <a:lnTo>
                        <a:pt x="133445" y="104235"/>
                      </a:lnTo>
                      <a:lnTo>
                        <a:pt x="152668" y="104235"/>
                      </a:lnTo>
                      <a:lnTo>
                        <a:pt x="152668" y="119987"/>
                      </a:lnTo>
                      <a:lnTo>
                        <a:pt x="152701" y="120903"/>
                      </a:lnTo>
                      <a:lnTo>
                        <a:pt x="153061" y="122606"/>
                      </a:lnTo>
                      <a:lnTo>
                        <a:pt x="153749" y="124178"/>
                      </a:lnTo>
                      <a:lnTo>
                        <a:pt x="154698" y="125586"/>
                      </a:lnTo>
                      <a:lnTo>
                        <a:pt x="155877" y="126798"/>
                      </a:lnTo>
                      <a:lnTo>
                        <a:pt x="157285" y="127748"/>
                      </a:lnTo>
                      <a:lnTo>
                        <a:pt x="158857" y="128403"/>
                      </a:lnTo>
                      <a:lnTo>
                        <a:pt x="160593" y="128763"/>
                      </a:lnTo>
                      <a:lnTo>
                        <a:pt x="161477" y="128796"/>
                      </a:lnTo>
                      <a:lnTo>
                        <a:pt x="167044" y="128796"/>
                      </a:lnTo>
                      <a:lnTo>
                        <a:pt x="167306" y="129680"/>
                      </a:lnTo>
                      <a:lnTo>
                        <a:pt x="168092" y="131317"/>
                      </a:lnTo>
                      <a:lnTo>
                        <a:pt x="169107" y="132791"/>
                      </a:lnTo>
                      <a:lnTo>
                        <a:pt x="170319" y="134101"/>
                      </a:lnTo>
                      <a:lnTo>
                        <a:pt x="171760" y="135181"/>
                      </a:lnTo>
                      <a:lnTo>
                        <a:pt x="173331" y="136033"/>
                      </a:lnTo>
                      <a:lnTo>
                        <a:pt x="175067" y="136655"/>
                      </a:lnTo>
                      <a:lnTo>
                        <a:pt x="176901" y="136950"/>
                      </a:lnTo>
                      <a:lnTo>
                        <a:pt x="177851" y="136982"/>
                      </a:lnTo>
                      <a:lnTo>
                        <a:pt x="179030" y="136950"/>
                      </a:lnTo>
                      <a:lnTo>
                        <a:pt x="181224" y="136491"/>
                      </a:lnTo>
                      <a:lnTo>
                        <a:pt x="183221" y="135640"/>
                      </a:lnTo>
                      <a:lnTo>
                        <a:pt x="185022" y="134428"/>
                      </a:lnTo>
                      <a:lnTo>
                        <a:pt x="186561" y="132889"/>
                      </a:lnTo>
                      <a:lnTo>
                        <a:pt x="187773" y="131088"/>
                      </a:lnTo>
                      <a:lnTo>
                        <a:pt x="188624" y="129090"/>
                      </a:lnTo>
                      <a:lnTo>
                        <a:pt x="189083" y="126896"/>
                      </a:lnTo>
                      <a:lnTo>
                        <a:pt x="189116" y="125717"/>
                      </a:lnTo>
                      <a:lnTo>
                        <a:pt x="189083" y="124571"/>
                      </a:lnTo>
                      <a:lnTo>
                        <a:pt x="188624" y="122377"/>
                      </a:lnTo>
                      <a:lnTo>
                        <a:pt x="187773" y="120347"/>
                      </a:lnTo>
                      <a:lnTo>
                        <a:pt x="186561" y="118546"/>
                      </a:lnTo>
                      <a:lnTo>
                        <a:pt x="185022" y="117039"/>
                      </a:lnTo>
                      <a:lnTo>
                        <a:pt x="183221" y="115828"/>
                      </a:lnTo>
                      <a:lnTo>
                        <a:pt x="181224" y="114943"/>
                      </a:lnTo>
                      <a:lnTo>
                        <a:pt x="179030" y="114518"/>
                      </a:lnTo>
                      <a:lnTo>
                        <a:pt x="177851" y="114485"/>
                      </a:lnTo>
                      <a:lnTo>
                        <a:pt x="176901" y="114485"/>
                      </a:lnTo>
                      <a:lnTo>
                        <a:pt x="175067" y="114812"/>
                      </a:lnTo>
                      <a:lnTo>
                        <a:pt x="173331" y="115402"/>
                      </a:lnTo>
                      <a:lnTo>
                        <a:pt x="171760" y="116253"/>
                      </a:lnTo>
                      <a:lnTo>
                        <a:pt x="170319" y="117367"/>
                      </a:lnTo>
                      <a:lnTo>
                        <a:pt x="169107" y="118644"/>
                      </a:lnTo>
                      <a:lnTo>
                        <a:pt x="168092" y="120150"/>
                      </a:lnTo>
                      <a:lnTo>
                        <a:pt x="167306" y="121788"/>
                      </a:lnTo>
                      <a:lnTo>
                        <a:pt x="167044" y="122672"/>
                      </a:lnTo>
                      <a:lnTo>
                        <a:pt x="161477" y="122672"/>
                      </a:lnTo>
                      <a:lnTo>
                        <a:pt x="160953" y="122606"/>
                      </a:lnTo>
                      <a:lnTo>
                        <a:pt x="160003" y="122213"/>
                      </a:lnTo>
                      <a:lnTo>
                        <a:pt x="159250" y="121493"/>
                      </a:lnTo>
                      <a:lnTo>
                        <a:pt x="158857" y="120543"/>
                      </a:lnTo>
                      <a:lnTo>
                        <a:pt x="158824" y="119987"/>
                      </a:lnTo>
                      <a:lnTo>
                        <a:pt x="158824" y="104235"/>
                      </a:lnTo>
                      <a:lnTo>
                        <a:pt x="165243" y="104235"/>
                      </a:lnTo>
                      <a:lnTo>
                        <a:pt x="166848" y="104202"/>
                      </a:lnTo>
                      <a:lnTo>
                        <a:pt x="169140" y="103940"/>
                      </a:lnTo>
                      <a:lnTo>
                        <a:pt x="173659" y="103056"/>
                      </a:lnTo>
                      <a:lnTo>
                        <a:pt x="178014" y="101746"/>
                      </a:lnTo>
                      <a:lnTo>
                        <a:pt x="182272" y="100011"/>
                      </a:lnTo>
                      <a:lnTo>
                        <a:pt x="184302" y="98963"/>
                      </a:lnTo>
                      <a:lnTo>
                        <a:pt x="184859" y="98635"/>
                      </a:lnTo>
                      <a:lnTo>
                        <a:pt x="185612" y="97718"/>
                      </a:lnTo>
                      <a:lnTo>
                        <a:pt x="185939" y="96605"/>
                      </a:lnTo>
                      <a:lnTo>
                        <a:pt x="185841" y="95393"/>
                      </a:lnTo>
                      <a:lnTo>
                        <a:pt x="185612" y="94837"/>
                      </a:lnTo>
                      <a:lnTo>
                        <a:pt x="185252" y="94280"/>
                      </a:lnTo>
                      <a:lnTo>
                        <a:pt x="184335" y="93527"/>
                      </a:lnTo>
                      <a:lnTo>
                        <a:pt x="183221" y="93199"/>
                      </a:lnTo>
                      <a:lnTo>
                        <a:pt x="182010" y="93297"/>
                      </a:lnTo>
                      <a:lnTo>
                        <a:pt x="181453" y="93559"/>
                      </a:lnTo>
                      <a:lnTo>
                        <a:pt x="179684" y="94444"/>
                      </a:lnTo>
                      <a:lnTo>
                        <a:pt x="176017" y="95950"/>
                      </a:lnTo>
                      <a:lnTo>
                        <a:pt x="172218" y="97096"/>
                      </a:lnTo>
                      <a:lnTo>
                        <a:pt x="168354" y="97849"/>
                      </a:lnTo>
                      <a:lnTo>
                        <a:pt x="166356" y="98079"/>
                      </a:lnTo>
                      <a:lnTo>
                        <a:pt x="163769" y="98079"/>
                      </a:lnTo>
                      <a:lnTo>
                        <a:pt x="155746" y="98111"/>
                      </a:lnTo>
                      <a:lnTo>
                        <a:pt x="101320" y="98046"/>
                      </a:lnTo>
                      <a:lnTo>
                        <a:pt x="36284" y="97948"/>
                      </a:lnTo>
                      <a:lnTo>
                        <a:pt x="34090" y="97882"/>
                      </a:lnTo>
                      <a:lnTo>
                        <a:pt x="29866" y="97293"/>
                      </a:lnTo>
                      <a:lnTo>
                        <a:pt x="25838" y="96146"/>
                      </a:lnTo>
                      <a:lnTo>
                        <a:pt x="22989" y="94902"/>
                      </a:lnTo>
                      <a:lnTo>
                        <a:pt x="21155" y="93920"/>
                      </a:lnTo>
                      <a:lnTo>
                        <a:pt x="20303" y="93396"/>
                      </a:lnTo>
                      <a:lnTo>
                        <a:pt x="18666" y="92282"/>
                      </a:lnTo>
                      <a:lnTo>
                        <a:pt x="15686" y="89761"/>
                      </a:lnTo>
                      <a:lnTo>
                        <a:pt x="13066" y="86944"/>
                      </a:lnTo>
                      <a:lnTo>
                        <a:pt x="10839" y="83866"/>
                      </a:lnTo>
                      <a:lnTo>
                        <a:pt x="9006" y="80526"/>
                      </a:lnTo>
                      <a:lnTo>
                        <a:pt x="7630" y="76957"/>
                      </a:lnTo>
                      <a:lnTo>
                        <a:pt x="6680" y="73223"/>
                      </a:lnTo>
                      <a:lnTo>
                        <a:pt x="6189" y="69392"/>
                      </a:lnTo>
                      <a:lnTo>
                        <a:pt x="6124" y="67394"/>
                      </a:lnTo>
                      <a:lnTo>
                        <a:pt x="6156" y="65986"/>
                      </a:lnTo>
                      <a:lnTo>
                        <a:pt x="6418" y="63235"/>
                      </a:lnTo>
                      <a:lnTo>
                        <a:pt x="6910" y="60517"/>
                      </a:lnTo>
                      <a:lnTo>
                        <a:pt x="7597" y="57898"/>
                      </a:lnTo>
                      <a:lnTo>
                        <a:pt x="8547" y="55376"/>
                      </a:lnTo>
                      <a:lnTo>
                        <a:pt x="9693" y="52953"/>
                      </a:lnTo>
                      <a:lnTo>
                        <a:pt x="11036" y="50660"/>
                      </a:lnTo>
                      <a:lnTo>
                        <a:pt x="12542" y="48499"/>
                      </a:lnTo>
                      <a:lnTo>
                        <a:pt x="14245" y="46469"/>
                      </a:lnTo>
                      <a:lnTo>
                        <a:pt x="16144" y="44602"/>
                      </a:lnTo>
                      <a:lnTo>
                        <a:pt x="18175" y="42867"/>
                      </a:lnTo>
                      <a:lnTo>
                        <a:pt x="20369" y="41360"/>
                      </a:lnTo>
                      <a:lnTo>
                        <a:pt x="22694" y="40018"/>
                      </a:lnTo>
                      <a:lnTo>
                        <a:pt x="25117" y="38871"/>
                      </a:lnTo>
                      <a:lnTo>
                        <a:pt x="27704" y="37922"/>
                      </a:lnTo>
                      <a:lnTo>
                        <a:pt x="30390" y="37234"/>
                      </a:lnTo>
                      <a:lnTo>
                        <a:pt x="31765" y="36972"/>
                      </a:lnTo>
                      <a:lnTo>
                        <a:pt x="32485" y="36808"/>
                      </a:lnTo>
                      <a:lnTo>
                        <a:pt x="33730" y="36088"/>
                      </a:lnTo>
                      <a:lnTo>
                        <a:pt x="34647" y="35040"/>
                      </a:lnTo>
                      <a:lnTo>
                        <a:pt x="35171" y="33697"/>
                      </a:lnTo>
                      <a:lnTo>
                        <a:pt x="35236" y="32977"/>
                      </a:lnTo>
                      <a:lnTo>
                        <a:pt x="35302" y="31078"/>
                      </a:lnTo>
                      <a:lnTo>
                        <a:pt x="35629" y="27344"/>
                      </a:lnTo>
                      <a:lnTo>
                        <a:pt x="36153" y="23677"/>
                      </a:lnTo>
                      <a:lnTo>
                        <a:pt x="36873" y="20074"/>
                      </a:lnTo>
                      <a:lnTo>
                        <a:pt x="37856" y="16505"/>
                      </a:lnTo>
                      <a:lnTo>
                        <a:pt x="39002" y="13001"/>
                      </a:lnTo>
                      <a:lnTo>
                        <a:pt x="40377" y="9563"/>
                      </a:lnTo>
                      <a:lnTo>
                        <a:pt x="41949" y="6190"/>
                      </a:lnTo>
                      <a:lnTo>
                        <a:pt x="42833" y="4552"/>
                      </a:lnTo>
                      <a:lnTo>
                        <a:pt x="43095" y="3963"/>
                      </a:lnTo>
                      <a:lnTo>
                        <a:pt x="43194" y="2784"/>
                      </a:lnTo>
                      <a:lnTo>
                        <a:pt x="42866" y="1638"/>
                      </a:lnTo>
                      <a:lnTo>
                        <a:pt x="42113" y="721"/>
                      </a:lnTo>
                      <a:lnTo>
                        <a:pt x="41589" y="361"/>
                      </a:lnTo>
                      <a:lnTo>
                        <a:pt x="41000" y="131"/>
                      </a:lnTo>
                      <a:lnTo>
                        <a:pt x="3982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94" name="Google Shape;194;p24"/>
          <p:cNvGrpSpPr/>
          <p:nvPr/>
        </p:nvGrpSpPr>
        <p:grpSpPr>
          <a:xfrm>
            <a:off x="1757691" y="2674229"/>
            <a:ext cx="1770683" cy="585000"/>
            <a:chOff x="1757691" y="2505029"/>
            <a:chExt cx="1770683" cy="585000"/>
          </a:xfrm>
        </p:grpSpPr>
        <p:sp>
          <p:nvSpPr>
            <p:cNvPr id="195" name="Google Shape;195;p24"/>
            <p:cNvSpPr txBox="1"/>
            <p:nvPr/>
          </p:nvSpPr>
          <p:spPr>
            <a:xfrm>
              <a:off x="1757691" y="2624057"/>
              <a:ext cx="1116300" cy="4002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600"/>
                </a:spcAft>
                <a:buNone/>
              </a:pPr>
              <a:r>
                <a:rPr lang="en">
                  <a:solidFill>
                    <a:schemeClr val="lt2"/>
                  </a:solidFill>
                </a:rPr>
                <a:t>Security</a:t>
              </a:r>
              <a:endParaRPr>
                <a:solidFill>
                  <a:schemeClr val="lt2"/>
                </a:solidFill>
              </a:endParaRPr>
            </a:p>
          </p:txBody>
        </p:sp>
        <p:sp>
          <p:nvSpPr>
            <p:cNvPr id="196" name="Google Shape;196;p24"/>
            <p:cNvSpPr/>
            <p:nvPr/>
          </p:nvSpPr>
          <p:spPr>
            <a:xfrm rot="5400000">
              <a:off x="2943375" y="2505029"/>
              <a:ext cx="585000" cy="585000"/>
            </a:xfrm>
            <a:prstGeom prst="ellipse">
              <a:avLst/>
            </a:prstGeom>
            <a:solidFill>
              <a:srgbClr val="00B0F0"/>
            </a:solidFill>
            <a:ln>
              <a:noFill/>
            </a:ln>
            <a:effectLst>
              <a:outerShdw blurRad="57150" rotWithShape="0" algn="bl" dir="5400000" dist="19050">
                <a:srgbClr val="000000">
                  <a:alpha val="15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Open Sans"/>
                <a:ea typeface="Open Sans"/>
                <a:cs typeface="Open Sans"/>
                <a:sym typeface="Open Sans"/>
              </a:endParaRPr>
            </a:p>
          </p:txBody>
        </p:sp>
        <p:grpSp>
          <p:nvGrpSpPr>
            <p:cNvPr id="197" name="Google Shape;197;p24"/>
            <p:cNvGrpSpPr/>
            <p:nvPr/>
          </p:nvGrpSpPr>
          <p:grpSpPr>
            <a:xfrm>
              <a:off x="3045019" y="2621892"/>
              <a:ext cx="381441" cy="381441"/>
              <a:chOff x="1190625" y="238125"/>
              <a:chExt cx="5239575" cy="5239575"/>
            </a:xfrm>
          </p:grpSpPr>
          <p:sp>
            <p:nvSpPr>
              <p:cNvPr id="198" name="Google Shape;198;p24"/>
              <p:cNvSpPr/>
              <p:nvPr/>
            </p:nvSpPr>
            <p:spPr>
              <a:xfrm>
                <a:off x="2763300" y="238125"/>
                <a:ext cx="2597700" cy="662325"/>
              </a:xfrm>
              <a:custGeom>
                <a:rect b="b" l="l" r="r" t="t"/>
                <a:pathLst>
                  <a:path extrusionOk="0" h="26493" w="103908">
                    <a:moveTo>
                      <a:pt x="41884" y="0"/>
                    </a:moveTo>
                    <a:lnTo>
                      <a:pt x="39330" y="33"/>
                    </a:lnTo>
                    <a:lnTo>
                      <a:pt x="34287" y="262"/>
                    </a:lnTo>
                    <a:lnTo>
                      <a:pt x="29244" y="753"/>
                    </a:lnTo>
                    <a:lnTo>
                      <a:pt x="24266" y="1474"/>
                    </a:lnTo>
                    <a:lnTo>
                      <a:pt x="19354" y="2423"/>
                    </a:lnTo>
                    <a:lnTo>
                      <a:pt x="14475" y="3602"/>
                    </a:lnTo>
                    <a:lnTo>
                      <a:pt x="9661" y="5043"/>
                    </a:lnTo>
                    <a:lnTo>
                      <a:pt x="4913" y="6713"/>
                    </a:lnTo>
                    <a:lnTo>
                      <a:pt x="2555" y="7630"/>
                    </a:lnTo>
                    <a:lnTo>
                      <a:pt x="2162" y="7794"/>
                    </a:lnTo>
                    <a:lnTo>
                      <a:pt x="1474" y="8252"/>
                    </a:lnTo>
                    <a:lnTo>
                      <a:pt x="656" y="9136"/>
                    </a:lnTo>
                    <a:lnTo>
                      <a:pt x="66" y="10577"/>
                    </a:lnTo>
                    <a:lnTo>
                      <a:pt x="1" y="11756"/>
                    </a:lnTo>
                    <a:lnTo>
                      <a:pt x="164" y="12575"/>
                    </a:lnTo>
                    <a:lnTo>
                      <a:pt x="295" y="12968"/>
                    </a:lnTo>
                    <a:lnTo>
                      <a:pt x="459" y="13361"/>
                    </a:lnTo>
                    <a:lnTo>
                      <a:pt x="917" y="14016"/>
                    </a:lnTo>
                    <a:lnTo>
                      <a:pt x="1802" y="14835"/>
                    </a:lnTo>
                    <a:lnTo>
                      <a:pt x="3243" y="15457"/>
                    </a:lnTo>
                    <a:lnTo>
                      <a:pt x="4421" y="15522"/>
                    </a:lnTo>
                    <a:lnTo>
                      <a:pt x="5240" y="15358"/>
                    </a:lnTo>
                    <a:lnTo>
                      <a:pt x="5633" y="15227"/>
                    </a:lnTo>
                    <a:lnTo>
                      <a:pt x="7794" y="14376"/>
                    </a:lnTo>
                    <a:lnTo>
                      <a:pt x="12183" y="12837"/>
                    </a:lnTo>
                    <a:lnTo>
                      <a:pt x="16603" y="11527"/>
                    </a:lnTo>
                    <a:lnTo>
                      <a:pt x="21090" y="10414"/>
                    </a:lnTo>
                    <a:lnTo>
                      <a:pt x="25642" y="9529"/>
                    </a:lnTo>
                    <a:lnTo>
                      <a:pt x="30226" y="8875"/>
                    </a:lnTo>
                    <a:lnTo>
                      <a:pt x="34876" y="8416"/>
                    </a:lnTo>
                    <a:lnTo>
                      <a:pt x="39527" y="8220"/>
                    </a:lnTo>
                    <a:lnTo>
                      <a:pt x="41884" y="8187"/>
                    </a:lnTo>
                    <a:lnTo>
                      <a:pt x="45618" y="8220"/>
                    </a:lnTo>
                    <a:lnTo>
                      <a:pt x="53051" y="8809"/>
                    </a:lnTo>
                    <a:lnTo>
                      <a:pt x="60354" y="9922"/>
                    </a:lnTo>
                    <a:lnTo>
                      <a:pt x="67526" y="11593"/>
                    </a:lnTo>
                    <a:lnTo>
                      <a:pt x="74533" y="13819"/>
                    </a:lnTo>
                    <a:lnTo>
                      <a:pt x="81378" y="16570"/>
                    </a:lnTo>
                    <a:lnTo>
                      <a:pt x="87993" y="19845"/>
                    </a:lnTo>
                    <a:lnTo>
                      <a:pt x="94346" y="23644"/>
                    </a:lnTo>
                    <a:lnTo>
                      <a:pt x="97424" y="25739"/>
                    </a:lnTo>
                    <a:lnTo>
                      <a:pt x="97981" y="26100"/>
                    </a:lnTo>
                    <a:lnTo>
                      <a:pt x="99192" y="26460"/>
                    </a:lnTo>
                    <a:lnTo>
                      <a:pt x="99782" y="26493"/>
                    </a:lnTo>
                    <a:lnTo>
                      <a:pt x="100273" y="26493"/>
                    </a:lnTo>
                    <a:lnTo>
                      <a:pt x="101222" y="26263"/>
                    </a:lnTo>
                    <a:lnTo>
                      <a:pt x="102074" y="25805"/>
                    </a:lnTo>
                    <a:lnTo>
                      <a:pt x="102827" y="25183"/>
                    </a:lnTo>
                    <a:lnTo>
                      <a:pt x="103155" y="24757"/>
                    </a:lnTo>
                    <a:lnTo>
                      <a:pt x="103384" y="24397"/>
                    </a:lnTo>
                    <a:lnTo>
                      <a:pt x="103711" y="23644"/>
                    </a:lnTo>
                    <a:lnTo>
                      <a:pt x="103908" y="22497"/>
                    </a:lnTo>
                    <a:lnTo>
                      <a:pt x="103646" y="20926"/>
                    </a:lnTo>
                    <a:lnTo>
                      <a:pt x="103056" y="19910"/>
                    </a:lnTo>
                    <a:lnTo>
                      <a:pt x="102500" y="19321"/>
                    </a:lnTo>
                    <a:lnTo>
                      <a:pt x="102139" y="19059"/>
                    </a:lnTo>
                    <a:lnTo>
                      <a:pt x="100502" y="17913"/>
                    </a:lnTo>
                    <a:lnTo>
                      <a:pt x="97096" y="15686"/>
                    </a:lnTo>
                    <a:lnTo>
                      <a:pt x="93625" y="13656"/>
                    </a:lnTo>
                    <a:lnTo>
                      <a:pt x="90121" y="11724"/>
                    </a:lnTo>
                    <a:lnTo>
                      <a:pt x="86519" y="9955"/>
                    </a:lnTo>
                    <a:lnTo>
                      <a:pt x="82884" y="8318"/>
                    </a:lnTo>
                    <a:lnTo>
                      <a:pt x="79184" y="6811"/>
                    </a:lnTo>
                    <a:lnTo>
                      <a:pt x="75418" y="5469"/>
                    </a:lnTo>
                    <a:lnTo>
                      <a:pt x="69720" y="3700"/>
                    </a:lnTo>
                    <a:lnTo>
                      <a:pt x="63891" y="2292"/>
                    </a:lnTo>
                    <a:lnTo>
                      <a:pt x="59961" y="1539"/>
                    </a:lnTo>
                    <a:lnTo>
                      <a:pt x="55998" y="917"/>
                    </a:lnTo>
                    <a:lnTo>
                      <a:pt x="52003" y="458"/>
                    </a:lnTo>
                    <a:lnTo>
                      <a:pt x="47975" y="164"/>
                    </a:lnTo>
                    <a:lnTo>
                      <a:pt x="43915" y="0"/>
                    </a:lnTo>
                    <a:close/>
                  </a:path>
                </a:pathLst>
              </a:custGeom>
              <a:solidFill>
                <a:srgbClr val="FFFFF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99" name="Google Shape;199;p24"/>
              <p:cNvSpPr/>
              <p:nvPr/>
            </p:nvSpPr>
            <p:spPr>
              <a:xfrm>
                <a:off x="5220175" y="1350700"/>
                <a:ext cx="1210025" cy="3662825"/>
              </a:xfrm>
              <a:custGeom>
                <a:rect b="b" l="l" r="r" t="t"/>
                <a:pathLst>
                  <a:path extrusionOk="0" h="146513" w="48401">
                    <a:moveTo>
                      <a:pt x="15555" y="123589"/>
                    </a:moveTo>
                    <a:lnTo>
                      <a:pt x="16308" y="123622"/>
                    </a:lnTo>
                    <a:lnTo>
                      <a:pt x="17749" y="123916"/>
                    </a:lnTo>
                    <a:lnTo>
                      <a:pt x="19059" y="124473"/>
                    </a:lnTo>
                    <a:lnTo>
                      <a:pt x="20238" y="125259"/>
                    </a:lnTo>
                    <a:lnTo>
                      <a:pt x="21253" y="126274"/>
                    </a:lnTo>
                    <a:lnTo>
                      <a:pt x="22039" y="127453"/>
                    </a:lnTo>
                    <a:lnTo>
                      <a:pt x="22596" y="128763"/>
                    </a:lnTo>
                    <a:lnTo>
                      <a:pt x="22891" y="130204"/>
                    </a:lnTo>
                    <a:lnTo>
                      <a:pt x="22923" y="130957"/>
                    </a:lnTo>
                    <a:lnTo>
                      <a:pt x="22891" y="131710"/>
                    </a:lnTo>
                    <a:lnTo>
                      <a:pt x="22596" y="133151"/>
                    </a:lnTo>
                    <a:lnTo>
                      <a:pt x="22039" y="134461"/>
                    </a:lnTo>
                    <a:lnTo>
                      <a:pt x="21253" y="135640"/>
                    </a:lnTo>
                    <a:lnTo>
                      <a:pt x="20238" y="136655"/>
                    </a:lnTo>
                    <a:lnTo>
                      <a:pt x="19059" y="137441"/>
                    </a:lnTo>
                    <a:lnTo>
                      <a:pt x="17749" y="137998"/>
                    </a:lnTo>
                    <a:lnTo>
                      <a:pt x="16308" y="138292"/>
                    </a:lnTo>
                    <a:lnTo>
                      <a:pt x="15555" y="138325"/>
                    </a:lnTo>
                    <a:lnTo>
                      <a:pt x="14802" y="138292"/>
                    </a:lnTo>
                    <a:lnTo>
                      <a:pt x="13361" y="137998"/>
                    </a:lnTo>
                    <a:lnTo>
                      <a:pt x="12051" y="137441"/>
                    </a:lnTo>
                    <a:lnTo>
                      <a:pt x="10872" y="136655"/>
                    </a:lnTo>
                    <a:lnTo>
                      <a:pt x="9857" y="135640"/>
                    </a:lnTo>
                    <a:lnTo>
                      <a:pt x="9071" y="134461"/>
                    </a:lnTo>
                    <a:lnTo>
                      <a:pt x="8515" y="133151"/>
                    </a:lnTo>
                    <a:lnTo>
                      <a:pt x="8220" y="131710"/>
                    </a:lnTo>
                    <a:lnTo>
                      <a:pt x="8187" y="130957"/>
                    </a:lnTo>
                    <a:lnTo>
                      <a:pt x="8220" y="130204"/>
                    </a:lnTo>
                    <a:lnTo>
                      <a:pt x="8515" y="128763"/>
                    </a:lnTo>
                    <a:lnTo>
                      <a:pt x="9071" y="127453"/>
                    </a:lnTo>
                    <a:lnTo>
                      <a:pt x="9857" y="126274"/>
                    </a:lnTo>
                    <a:lnTo>
                      <a:pt x="10872" y="125259"/>
                    </a:lnTo>
                    <a:lnTo>
                      <a:pt x="12051" y="124473"/>
                    </a:lnTo>
                    <a:lnTo>
                      <a:pt x="13361" y="123916"/>
                    </a:lnTo>
                    <a:lnTo>
                      <a:pt x="14802" y="123622"/>
                    </a:lnTo>
                    <a:lnTo>
                      <a:pt x="15555" y="123589"/>
                    </a:lnTo>
                    <a:close/>
                    <a:moveTo>
                      <a:pt x="27181" y="1"/>
                    </a:moveTo>
                    <a:lnTo>
                      <a:pt x="26002" y="197"/>
                    </a:lnTo>
                    <a:lnTo>
                      <a:pt x="25248" y="492"/>
                    </a:lnTo>
                    <a:lnTo>
                      <a:pt x="24921" y="721"/>
                    </a:lnTo>
                    <a:lnTo>
                      <a:pt x="24561" y="950"/>
                    </a:lnTo>
                    <a:lnTo>
                      <a:pt x="24004" y="1540"/>
                    </a:lnTo>
                    <a:lnTo>
                      <a:pt x="23382" y="2555"/>
                    </a:lnTo>
                    <a:lnTo>
                      <a:pt x="23087" y="4094"/>
                    </a:lnTo>
                    <a:lnTo>
                      <a:pt x="23251" y="5273"/>
                    </a:lnTo>
                    <a:lnTo>
                      <a:pt x="23578" y="6026"/>
                    </a:lnTo>
                    <a:lnTo>
                      <a:pt x="23808" y="6386"/>
                    </a:lnTo>
                    <a:lnTo>
                      <a:pt x="25772" y="9399"/>
                    </a:lnTo>
                    <a:lnTo>
                      <a:pt x="29309" y="15621"/>
                    </a:lnTo>
                    <a:lnTo>
                      <a:pt x="32387" y="22072"/>
                    </a:lnTo>
                    <a:lnTo>
                      <a:pt x="34942" y="28687"/>
                    </a:lnTo>
                    <a:lnTo>
                      <a:pt x="37037" y="35499"/>
                    </a:lnTo>
                    <a:lnTo>
                      <a:pt x="38577" y="42441"/>
                    </a:lnTo>
                    <a:lnTo>
                      <a:pt x="39657" y="49515"/>
                    </a:lnTo>
                    <a:lnTo>
                      <a:pt x="40181" y="56686"/>
                    </a:lnTo>
                    <a:lnTo>
                      <a:pt x="40214" y="60288"/>
                    </a:lnTo>
                    <a:lnTo>
                      <a:pt x="40148" y="64120"/>
                    </a:lnTo>
                    <a:lnTo>
                      <a:pt x="39592" y="71717"/>
                    </a:lnTo>
                    <a:lnTo>
                      <a:pt x="38413" y="79184"/>
                    </a:lnTo>
                    <a:lnTo>
                      <a:pt x="36677" y="86486"/>
                    </a:lnTo>
                    <a:lnTo>
                      <a:pt x="34385" y="93592"/>
                    </a:lnTo>
                    <a:lnTo>
                      <a:pt x="31503" y="100502"/>
                    </a:lnTo>
                    <a:lnTo>
                      <a:pt x="28097" y="107215"/>
                    </a:lnTo>
                    <a:lnTo>
                      <a:pt x="24168" y="113666"/>
                    </a:lnTo>
                    <a:lnTo>
                      <a:pt x="21974" y="116810"/>
                    </a:lnTo>
                    <a:lnTo>
                      <a:pt x="21220" y="116483"/>
                    </a:lnTo>
                    <a:lnTo>
                      <a:pt x="19681" y="115959"/>
                    </a:lnTo>
                    <a:lnTo>
                      <a:pt x="18077" y="115599"/>
                    </a:lnTo>
                    <a:lnTo>
                      <a:pt x="16407" y="115435"/>
                    </a:lnTo>
                    <a:lnTo>
                      <a:pt x="15555" y="115402"/>
                    </a:lnTo>
                    <a:lnTo>
                      <a:pt x="14769" y="115402"/>
                    </a:lnTo>
                    <a:lnTo>
                      <a:pt x="13197" y="115566"/>
                    </a:lnTo>
                    <a:lnTo>
                      <a:pt x="10938" y="116090"/>
                    </a:lnTo>
                    <a:lnTo>
                      <a:pt x="8122" y="117269"/>
                    </a:lnTo>
                    <a:lnTo>
                      <a:pt x="5666" y="118939"/>
                    </a:lnTo>
                    <a:lnTo>
                      <a:pt x="3537" y="121067"/>
                    </a:lnTo>
                    <a:lnTo>
                      <a:pt x="1867" y="123523"/>
                    </a:lnTo>
                    <a:lnTo>
                      <a:pt x="688" y="126340"/>
                    </a:lnTo>
                    <a:lnTo>
                      <a:pt x="164" y="128599"/>
                    </a:lnTo>
                    <a:lnTo>
                      <a:pt x="0" y="130171"/>
                    </a:lnTo>
                    <a:lnTo>
                      <a:pt x="0" y="130957"/>
                    </a:lnTo>
                    <a:lnTo>
                      <a:pt x="0" y="131776"/>
                    </a:lnTo>
                    <a:lnTo>
                      <a:pt x="164" y="133315"/>
                    </a:lnTo>
                    <a:lnTo>
                      <a:pt x="688" y="135574"/>
                    </a:lnTo>
                    <a:lnTo>
                      <a:pt x="1867" y="138391"/>
                    </a:lnTo>
                    <a:lnTo>
                      <a:pt x="3537" y="140879"/>
                    </a:lnTo>
                    <a:lnTo>
                      <a:pt x="5666" y="142975"/>
                    </a:lnTo>
                    <a:lnTo>
                      <a:pt x="8122" y="144645"/>
                    </a:lnTo>
                    <a:lnTo>
                      <a:pt x="10938" y="145824"/>
                    </a:lnTo>
                    <a:lnTo>
                      <a:pt x="13197" y="146348"/>
                    </a:lnTo>
                    <a:lnTo>
                      <a:pt x="14769" y="146512"/>
                    </a:lnTo>
                    <a:lnTo>
                      <a:pt x="16341" y="146512"/>
                    </a:lnTo>
                    <a:lnTo>
                      <a:pt x="17913" y="146348"/>
                    </a:lnTo>
                    <a:lnTo>
                      <a:pt x="20173" y="145824"/>
                    </a:lnTo>
                    <a:lnTo>
                      <a:pt x="22989" y="144645"/>
                    </a:lnTo>
                    <a:lnTo>
                      <a:pt x="25445" y="142975"/>
                    </a:lnTo>
                    <a:lnTo>
                      <a:pt x="27573" y="140879"/>
                    </a:lnTo>
                    <a:lnTo>
                      <a:pt x="29244" y="138391"/>
                    </a:lnTo>
                    <a:lnTo>
                      <a:pt x="30422" y="135574"/>
                    </a:lnTo>
                    <a:lnTo>
                      <a:pt x="30946" y="133315"/>
                    </a:lnTo>
                    <a:lnTo>
                      <a:pt x="31110" y="131776"/>
                    </a:lnTo>
                    <a:lnTo>
                      <a:pt x="31110" y="130957"/>
                    </a:lnTo>
                    <a:lnTo>
                      <a:pt x="31077" y="129713"/>
                    </a:lnTo>
                    <a:lnTo>
                      <a:pt x="30684" y="127322"/>
                    </a:lnTo>
                    <a:lnTo>
                      <a:pt x="29964" y="125095"/>
                    </a:lnTo>
                    <a:lnTo>
                      <a:pt x="28916" y="122999"/>
                    </a:lnTo>
                    <a:lnTo>
                      <a:pt x="28294" y="122050"/>
                    </a:lnTo>
                    <a:lnTo>
                      <a:pt x="29506" y="120347"/>
                    </a:lnTo>
                    <a:lnTo>
                      <a:pt x="31831" y="116876"/>
                    </a:lnTo>
                    <a:lnTo>
                      <a:pt x="33992" y="113372"/>
                    </a:lnTo>
                    <a:lnTo>
                      <a:pt x="36022" y="109770"/>
                    </a:lnTo>
                    <a:lnTo>
                      <a:pt x="37922" y="106102"/>
                    </a:lnTo>
                    <a:lnTo>
                      <a:pt x="39624" y="102401"/>
                    </a:lnTo>
                    <a:lnTo>
                      <a:pt x="41196" y="98603"/>
                    </a:lnTo>
                    <a:lnTo>
                      <a:pt x="42637" y="94771"/>
                    </a:lnTo>
                    <a:lnTo>
                      <a:pt x="43914" y="90874"/>
                    </a:lnTo>
                    <a:lnTo>
                      <a:pt x="45028" y="86945"/>
                    </a:lnTo>
                    <a:lnTo>
                      <a:pt x="45977" y="82950"/>
                    </a:lnTo>
                    <a:lnTo>
                      <a:pt x="46763" y="78922"/>
                    </a:lnTo>
                    <a:lnTo>
                      <a:pt x="47418" y="74828"/>
                    </a:lnTo>
                    <a:lnTo>
                      <a:pt x="47910" y="70735"/>
                    </a:lnTo>
                    <a:lnTo>
                      <a:pt x="48237" y="66576"/>
                    </a:lnTo>
                    <a:lnTo>
                      <a:pt x="48401" y="62384"/>
                    </a:lnTo>
                    <a:lnTo>
                      <a:pt x="48401" y="60288"/>
                    </a:lnTo>
                    <a:lnTo>
                      <a:pt x="48368" y="56359"/>
                    </a:lnTo>
                    <a:lnTo>
                      <a:pt x="47779" y="48598"/>
                    </a:lnTo>
                    <a:lnTo>
                      <a:pt x="46632" y="40935"/>
                    </a:lnTo>
                    <a:lnTo>
                      <a:pt x="44930" y="33403"/>
                    </a:lnTo>
                    <a:lnTo>
                      <a:pt x="42703" y="26002"/>
                    </a:lnTo>
                    <a:lnTo>
                      <a:pt x="39919" y="18830"/>
                    </a:lnTo>
                    <a:lnTo>
                      <a:pt x="36579" y="11855"/>
                    </a:lnTo>
                    <a:lnTo>
                      <a:pt x="32715" y="5076"/>
                    </a:lnTo>
                    <a:lnTo>
                      <a:pt x="30586" y="1834"/>
                    </a:lnTo>
                    <a:lnTo>
                      <a:pt x="30357" y="1474"/>
                    </a:lnTo>
                    <a:lnTo>
                      <a:pt x="29768" y="918"/>
                    </a:lnTo>
                    <a:lnTo>
                      <a:pt x="28752" y="295"/>
                    </a:lnTo>
                    <a:lnTo>
                      <a:pt x="27181" y="1"/>
                    </a:lnTo>
                    <a:close/>
                  </a:path>
                </a:pathLst>
              </a:custGeom>
              <a:solidFill>
                <a:srgbClr val="FFFFF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200" name="Google Shape;200;p24"/>
              <p:cNvSpPr/>
              <p:nvPr/>
            </p:nvSpPr>
            <p:spPr>
              <a:xfrm>
                <a:off x="1190625" y="702300"/>
                <a:ext cx="3666900" cy="4775400"/>
              </a:xfrm>
              <a:custGeom>
                <a:rect b="b" l="l" r="r" t="t"/>
                <a:pathLst>
                  <a:path extrusionOk="0" h="191016" w="146676">
                    <a:moveTo>
                      <a:pt x="32846" y="8188"/>
                    </a:moveTo>
                    <a:lnTo>
                      <a:pt x="33599" y="8220"/>
                    </a:lnTo>
                    <a:lnTo>
                      <a:pt x="35040" y="8515"/>
                    </a:lnTo>
                    <a:lnTo>
                      <a:pt x="36350" y="9072"/>
                    </a:lnTo>
                    <a:lnTo>
                      <a:pt x="37528" y="9858"/>
                    </a:lnTo>
                    <a:lnTo>
                      <a:pt x="38544" y="10873"/>
                    </a:lnTo>
                    <a:lnTo>
                      <a:pt x="39330" y="12052"/>
                    </a:lnTo>
                    <a:lnTo>
                      <a:pt x="39886" y="13362"/>
                    </a:lnTo>
                    <a:lnTo>
                      <a:pt x="40181" y="14803"/>
                    </a:lnTo>
                    <a:lnTo>
                      <a:pt x="40214" y="15556"/>
                    </a:lnTo>
                    <a:lnTo>
                      <a:pt x="40181" y="16309"/>
                    </a:lnTo>
                    <a:lnTo>
                      <a:pt x="39886" y="17750"/>
                    </a:lnTo>
                    <a:lnTo>
                      <a:pt x="39330" y="19060"/>
                    </a:lnTo>
                    <a:lnTo>
                      <a:pt x="38544" y="20239"/>
                    </a:lnTo>
                    <a:lnTo>
                      <a:pt x="37528" y="21254"/>
                    </a:lnTo>
                    <a:lnTo>
                      <a:pt x="36350" y="22040"/>
                    </a:lnTo>
                    <a:lnTo>
                      <a:pt x="35040" y="22596"/>
                    </a:lnTo>
                    <a:lnTo>
                      <a:pt x="33599" y="22891"/>
                    </a:lnTo>
                    <a:lnTo>
                      <a:pt x="32846" y="22924"/>
                    </a:lnTo>
                    <a:lnTo>
                      <a:pt x="32092" y="22891"/>
                    </a:lnTo>
                    <a:lnTo>
                      <a:pt x="30651" y="22596"/>
                    </a:lnTo>
                    <a:lnTo>
                      <a:pt x="29342" y="22040"/>
                    </a:lnTo>
                    <a:lnTo>
                      <a:pt x="28163" y="21254"/>
                    </a:lnTo>
                    <a:lnTo>
                      <a:pt x="27148" y="20239"/>
                    </a:lnTo>
                    <a:lnTo>
                      <a:pt x="26362" y="19060"/>
                    </a:lnTo>
                    <a:lnTo>
                      <a:pt x="25805" y="17750"/>
                    </a:lnTo>
                    <a:lnTo>
                      <a:pt x="25510" y="16309"/>
                    </a:lnTo>
                    <a:lnTo>
                      <a:pt x="25477" y="15556"/>
                    </a:lnTo>
                    <a:lnTo>
                      <a:pt x="25510" y="14803"/>
                    </a:lnTo>
                    <a:lnTo>
                      <a:pt x="25805" y="13362"/>
                    </a:lnTo>
                    <a:lnTo>
                      <a:pt x="26362" y="12052"/>
                    </a:lnTo>
                    <a:lnTo>
                      <a:pt x="27148" y="10873"/>
                    </a:lnTo>
                    <a:lnTo>
                      <a:pt x="28163" y="9858"/>
                    </a:lnTo>
                    <a:lnTo>
                      <a:pt x="29342" y="9072"/>
                    </a:lnTo>
                    <a:lnTo>
                      <a:pt x="30651" y="8515"/>
                    </a:lnTo>
                    <a:lnTo>
                      <a:pt x="32092" y="8220"/>
                    </a:lnTo>
                    <a:lnTo>
                      <a:pt x="32846" y="8188"/>
                    </a:lnTo>
                    <a:close/>
                    <a:moveTo>
                      <a:pt x="32060" y="1"/>
                    </a:moveTo>
                    <a:lnTo>
                      <a:pt x="30488" y="164"/>
                    </a:lnTo>
                    <a:lnTo>
                      <a:pt x="28228" y="688"/>
                    </a:lnTo>
                    <a:lnTo>
                      <a:pt x="25412" y="1867"/>
                    </a:lnTo>
                    <a:lnTo>
                      <a:pt x="22956" y="3537"/>
                    </a:lnTo>
                    <a:lnTo>
                      <a:pt x="20827" y="5633"/>
                    </a:lnTo>
                    <a:lnTo>
                      <a:pt x="19157" y="8122"/>
                    </a:lnTo>
                    <a:lnTo>
                      <a:pt x="17978" y="10938"/>
                    </a:lnTo>
                    <a:lnTo>
                      <a:pt x="17454" y="13198"/>
                    </a:lnTo>
                    <a:lnTo>
                      <a:pt x="17291" y="14737"/>
                    </a:lnTo>
                    <a:lnTo>
                      <a:pt x="17291" y="15556"/>
                    </a:lnTo>
                    <a:lnTo>
                      <a:pt x="17323" y="16800"/>
                    </a:lnTo>
                    <a:lnTo>
                      <a:pt x="17716" y="19191"/>
                    </a:lnTo>
                    <a:lnTo>
                      <a:pt x="18437" y="21417"/>
                    </a:lnTo>
                    <a:lnTo>
                      <a:pt x="19485" y="23513"/>
                    </a:lnTo>
                    <a:lnTo>
                      <a:pt x="20107" y="24496"/>
                    </a:lnTo>
                    <a:lnTo>
                      <a:pt x="18895" y="26166"/>
                    </a:lnTo>
                    <a:lnTo>
                      <a:pt x="16570" y="29637"/>
                    </a:lnTo>
                    <a:lnTo>
                      <a:pt x="14409" y="33141"/>
                    </a:lnTo>
                    <a:lnTo>
                      <a:pt x="12378" y="36743"/>
                    </a:lnTo>
                    <a:lnTo>
                      <a:pt x="10479" y="40411"/>
                    </a:lnTo>
                    <a:lnTo>
                      <a:pt x="8776" y="44111"/>
                    </a:lnTo>
                    <a:lnTo>
                      <a:pt x="7204" y="47910"/>
                    </a:lnTo>
                    <a:lnTo>
                      <a:pt x="5764" y="51741"/>
                    </a:lnTo>
                    <a:lnTo>
                      <a:pt x="4486" y="55638"/>
                    </a:lnTo>
                    <a:lnTo>
                      <a:pt x="3373" y="59568"/>
                    </a:lnTo>
                    <a:lnTo>
                      <a:pt x="2423" y="63563"/>
                    </a:lnTo>
                    <a:lnTo>
                      <a:pt x="1637" y="67591"/>
                    </a:lnTo>
                    <a:lnTo>
                      <a:pt x="982" y="71685"/>
                    </a:lnTo>
                    <a:lnTo>
                      <a:pt x="491" y="75778"/>
                    </a:lnTo>
                    <a:lnTo>
                      <a:pt x="164" y="79937"/>
                    </a:lnTo>
                    <a:lnTo>
                      <a:pt x="0" y="84129"/>
                    </a:lnTo>
                    <a:lnTo>
                      <a:pt x="0" y="86224"/>
                    </a:lnTo>
                    <a:lnTo>
                      <a:pt x="33" y="88844"/>
                    </a:lnTo>
                    <a:lnTo>
                      <a:pt x="262" y="94051"/>
                    </a:lnTo>
                    <a:lnTo>
                      <a:pt x="786" y="99192"/>
                    </a:lnTo>
                    <a:lnTo>
                      <a:pt x="1539" y="104301"/>
                    </a:lnTo>
                    <a:lnTo>
                      <a:pt x="2522" y="109344"/>
                    </a:lnTo>
                    <a:lnTo>
                      <a:pt x="3766" y="114289"/>
                    </a:lnTo>
                    <a:lnTo>
                      <a:pt x="5240" y="119201"/>
                    </a:lnTo>
                    <a:lnTo>
                      <a:pt x="6975" y="123982"/>
                    </a:lnTo>
                    <a:lnTo>
                      <a:pt x="8907" y="128698"/>
                    </a:lnTo>
                    <a:lnTo>
                      <a:pt x="11101" y="133315"/>
                    </a:lnTo>
                    <a:lnTo>
                      <a:pt x="13492" y="137801"/>
                    </a:lnTo>
                    <a:lnTo>
                      <a:pt x="16144" y="142190"/>
                    </a:lnTo>
                    <a:lnTo>
                      <a:pt x="18993" y="146447"/>
                    </a:lnTo>
                    <a:lnTo>
                      <a:pt x="22072" y="150606"/>
                    </a:lnTo>
                    <a:lnTo>
                      <a:pt x="25346" y="154601"/>
                    </a:lnTo>
                    <a:lnTo>
                      <a:pt x="28850" y="158465"/>
                    </a:lnTo>
                    <a:lnTo>
                      <a:pt x="30684" y="160332"/>
                    </a:lnTo>
                    <a:lnTo>
                      <a:pt x="32551" y="162165"/>
                    </a:lnTo>
                    <a:lnTo>
                      <a:pt x="36415" y="165669"/>
                    </a:lnTo>
                    <a:lnTo>
                      <a:pt x="40410" y="168944"/>
                    </a:lnTo>
                    <a:lnTo>
                      <a:pt x="44569" y="172022"/>
                    </a:lnTo>
                    <a:lnTo>
                      <a:pt x="48826" y="174871"/>
                    </a:lnTo>
                    <a:lnTo>
                      <a:pt x="53214" y="177524"/>
                    </a:lnTo>
                    <a:lnTo>
                      <a:pt x="57701" y="179914"/>
                    </a:lnTo>
                    <a:lnTo>
                      <a:pt x="62318" y="182108"/>
                    </a:lnTo>
                    <a:lnTo>
                      <a:pt x="67034" y="184041"/>
                    </a:lnTo>
                    <a:lnTo>
                      <a:pt x="71815" y="185776"/>
                    </a:lnTo>
                    <a:lnTo>
                      <a:pt x="76727" y="187250"/>
                    </a:lnTo>
                    <a:lnTo>
                      <a:pt x="81672" y="188494"/>
                    </a:lnTo>
                    <a:lnTo>
                      <a:pt x="86715" y="189477"/>
                    </a:lnTo>
                    <a:lnTo>
                      <a:pt x="91823" y="190230"/>
                    </a:lnTo>
                    <a:lnTo>
                      <a:pt x="96965" y="190754"/>
                    </a:lnTo>
                    <a:lnTo>
                      <a:pt x="102172" y="190983"/>
                    </a:lnTo>
                    <a:lnTo>
                      <a:pt x="104791" y="191016"/>
                    </a:lnTo>
                    <a:lnTo>
                      <a:pt x="107346" y="190983"/>
                    </a:lnTo>
                    <a:lnTo>
                      <a:pt x="112389" y="190754"/>
                    </a:lnTo>
                    <a:lnTo>
                      <a:pt x="117432" y="190263"/>
                    </a:lnTo>
                    <a:lnTo>
                      <a:pt x="122409" y="189542"/>
                    </a:lnTo>
                    <a:lnTo>
                      <a:pt x="127322" y="188592"/>
                    </a:lnTo>
                    <a:lnTo>
                      <a:pt x="132201" y="187414"/>
                    </a:lnTo>
                    <a:lnTo>
                      <a:pt x="137015" y="185973"/>
                    </a:lnTo>
                    <a:lnTo>
                      <a:pt x="141763" y="184303"/>
                    </a:lnTo>
                    <a:lnTo>
                      <a:pt x="144121" y="183386"/>
                    </a:lnTo>
                    <a:lnTo>
                      <a:pt x="144514" y="183222"/>
                    </a:lnTo>
                    <a:lnTo>
                      <a:pt x="145202" y="182763"/>
                    </a:lnTo>
                    <a:lnTo>
                      <a:pt x="146020" y="181879"/>
                    </a:lnTo>
                    <a:lnTo>
                      <a:pt x="146610" y="180438"/>
                    </a:lnTo>
                    <a:lnTo>
                      <a:pt x="146675" y="179259"/>
                    </a:lnTo>
                    <a:lnTo>
                      <a:pt x="146511" y="178441"/>
                    </a:lnTo>
                    <a:lnTo>
                      <a:pt x="146380" y="178048"/>
                    </a:lnTo>
                    <a:lnTo>
                      <a:pt x="146217" y="177655"/>
                    </a:lnTo>
                    <a:lnTo>
                      <a:pt x="145758" y="177000"/>
                    </a:lnTo>
                    <a:lnTo>
                      <a:pt x="144874" y="176181"/>
                    </a:lnTo>
                    <a:lnTo>
                      <a:pt x="143433" y="175559"/>
                    </a:lnTo>
                    <a:lnTo>
                      <a:pt x="142254" y="175494"/>
                    </a:lnTo>
                    <a:lnTo>
                      <a:pt x="141436" y="175657"/>
                    </a:lnTo>
                    <a:lnTo>
                      <a:pt x="141043" y="175788"/>
                    </a:lnTo>
                    <a:lnTo>
                      <a:pt x="138881" y="176640"/>
                    </a:lnTo>
                    <a:lnTo>
                      <a:pt x="134493" y="178179"/>
                    </a:lnTo>
                    <a:lnTo>
                      <a:pt x="130072" y="179489"/>
                    </a:lnTo>
                    <a:lnTo>
                      <a:pt x="125586" y="180602"/>
                    </a:lnTo>
                    <a:lnTo>
                      <a:pt x="121034" y="181486"/>
                    </a:lnTo>
                    <a:lnTo>
                      <a:pt x="116449" y="182141"/>
                    </a:lnTo>
                    <a:lnTo>
                      <a:pt x="111799" y="182600"/>
                    </a:lnTo>
                    <a:lnTo>
                      <a:pt x="107149" y="182796"/>
                    </a:lnTo>
                    <a:lnTo>
                      <a:pt x="104791" y="182829"/>
                    </a:lnTo>
                    <a:lnTo>
                      <a:pt x="102303" y="182796"/>
                    </a:lnTo>
                    <a:lnTo>
                      <a:pt x="97358" y="182567"/>
                    </a:lnTo>
                    <a:lnTo>
                      <a:pt x="92511" y="182076"/>
                    </a:lnTo>
                    <a:lnTo>
                      <a:pt x="87697" y="181323"/>
                    </a:lnTo>
                    <a:lnTo>
                      <a:pt x="82982" y="180373"/>
                    </a:lnTo>
                    <a:lnTo>
                      <a:pt x="78364" y="179161"/>
                    </a:lnTo>
                    <a:lnTo>
                      <a:pt x="73845" y="177753"/>
                    </a:lnTo>
                    <a:lnTo>
                      <a:pt x="69392" y="176116"/>
                    </a:lnTo>
                    <a:lnTo>
                      <a:pt x="65069" y="174282"/>
                    </a:lnTo>
                    <a:lnTo>
                      <a:pt x="60844" y="172252"/>
                    </a:lnTo>
                    <a:lnTo>
                      <a:pt x="56751" y="170025"/>
                    </a:lnTo>
                    <a:lnTo>
                      <a:pt x="52756" y="167601"/>
                    </a:lnTo>
                    <a:lnTo>
                      <a:pt x="48892" y="164982"/>
                    </a:lnTo>
                    <a:lnTo>
                      <a:pt x="45191" y="162198"/>
                    </a:lnTo>
                    <a:lnTo>
                      <a:pt x="41589" y="159251"/>
                    </a:lnTo>
                    <a:lnTo>
                      <a:pt x="38151" y="156140"/>
                    </a:lnTo>
                    <a:lnTo>
                      <a:pt x="34876" y="152865"/>
                    </a:lnTo>
                    <a:lnTo>
                      <a:pt x="31765" y="149427"/>
                    </a:lnTo>
                    <a:lnTo>
                      <a:pt x="28818" y="145824"/>
                    </a:lnTo>
                    <a:lnTo>
                      <a:pt x="26034" y="142124"/>
                    </a:lnTo>
                    <a:lnTo>
                      <a:pt x="23414" y="138260"/>
                    </a:lnTo>
                    <a:lnTo>
                      <a:pt x="20991" y="134265"/>
                    </a:lnTo>
                    <a:lnTo>
                      <a:pt x="18764" y="130171"/>
                    </a:lnTo>
                    <a:lnTo>
                      <a:pt x="16734" y="125947"/>
                    </a:lnTo>
                    <a:lnTo>
                      <a:pt x="14900" y="121624"/>
                    </a:lnTo>
                    <a:lnTo>
                      <a:pt x="13263" y="117171"/>
                    </a:lnTo>
                    <a:lnTo>
                      <a:pt x="11855" y="112651"/>
                    </a:lnTo>
                    <a:lnTo>
                      <a:pt x="10643" y="108034"/>
                    </a:lnTo>
                    <a:lnTo>
                      <a:pt x="9693" y="103318"/>
                    </a:lnTo>
                    <a:lnTo>
                      <a:pt x="8940" y="98505"/>
                    </a:lnTo>
                    <a:lnTo>
                      <a:pt x="8449" y="93658"/>
                    </a:lnTo>
                    <a:lnTo>
                      <a:pt x="8220" y="88713"/>
                    </a:lnTo>
                    <a:lnTo>
                      <a:pt x="8187" y="86224"/>
                    </a:lnTo>
                    <a:lnTo>
                      <a:pt x="8252" y="82393"/>
                    </a:lnTo>
                    <a:lnTo>
                      <a:pt x="8809" y="74796"/>
                    </a:lnTo>
                    <a:lnTo>
                      <a:pt x="9988" y="67329"/>
                    </a:lnTo>
                    <a:lnTo>
                      <a:pt x="11724" y="60027"/>
                    </a:lnTo>
                    <a:lnTo>
                      <a:pt x="14016" y="52920"/>
                    </a:lnTo>
                    <a:lnTo>
                      <a:pt x="16898" y="46011"/>
                    </a:lnTo>
                    <a:lnTo>
                      <a:pt x="20303" y="39297"/>
                    </a:lnTo>
                    <a:lnTo>
                      <a:pt x="24233" y="32846"/>
                    </a:lnTo>
                    <a:lnTo>
                      <a:pt x="26427" y="29703"/>
                    </a:lnTo>
                    <a:lnTo>
                      <a:pt x="27180" y="30030"/>
                    </a:lnTo>
                    <a:lnTo>
                      <a:pt x="28719" y="30554"/>
                    </a:lnTo>
                    <a:lnTo>
                      <a:pt x="30324" y="30914"/>
                    </a:lnTo>
                    <a:lnTo>
                      <a:pt x="31994" y="31078"/>
                    </a:lnTo>
                    <a:lnTo>
                      <a:pt x="32846" y="31111"/>
                    </a:lnTo>
                    <a:lnTo>
                      <a:pt x="33631" y="31111"/>
                    </a:lnTo>
                    <a:lnTo>
                      <a:pt x="35203" y="30947"/>
                    </a:lnTo>
                    <a:lnTo>
                      <a:pt x="37463" y="30423"/>
                    </a:lnTo>
                    <a:lnTo>
                      <a:pt x="40279" y="29244"/>
                    </a:lnTo>
                    <a:lnTo>
                      <a:pt x="42735" y="27574"/>
                    </a:lnTo>
                    <a:lnTo>
                      <a:pt x="44864" y="25445"/>
                    </a:lnTo>
                    <a:lnTo>
                      <a:pt x="46534" y="22989"/>
                    </a:lnTo>
                    <a:lnTo>
                      <a:pt x="47713" y="20173"/>
                    </a:lnTo>
                    <a:lnTo>
                      <a:pt x="48237" y="17913"/>
                    </a:lnTo>
                    <a:lnTo>
                      <a:pt x="48401" y="16342"/>
                    </a:lnTo>
                    <a:lnTo>
                      <a:pt x="48401" y="15556"/>
                    </a:lnTo>
                    <a:lnTo>
                      <a:pt x="48401" y="14737"/>
                    </a:lnTo>
                    <a:lnTo>
                      <a:pt x="48237" y="13198"/>
                    </a:lnTo>
                    <a:lnTo>
                      <a:pt x="47713" y="10938"/>
                    </a:lnTo>
                    <a:lnTo>
                      <a:pt x="46534" y="8122"/>
                    </a:lnTo>
                    <a:lnTo>
                      <a:pt x="44864" y="5633"/>
                    </a:lnTo>
                    <a:lnTo>
                      <a:pt x="42735" y="3537"/>
                    </a:lnTo>
                    <a:lnTo>
                      <a:pt x="40279" y="1867"/>
                    </a:lnTo>
                    <a:lnTo>
                      <a:pt x="37463" y="688"/>
                    </a:lnTo>
                    <a:lnTo>
                      <a:pt x="35203" y="164"/>
                    </a:lnTo>
                    <a:lnTo>
                      <a:pt x="33631" y="1"/>
                    </a:lnTo>
                    <a:close/>
                  </a:path>
                </a:pathLst>
              </a:custGeom>
              <a:solidFill>
                <a:srgbClr val="FFFFF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201" name="Google Shape;201;p24"/>
              <p:cNvSpPr/>
              <p:nvPr/>
            </p:nvSpPr>
            <p:spPr>
              <a:xfrm>
                <a:off x="3418250" y="2630300"/>
                <a:ext cx="784325" cy="1248525"/>
              </a:xfrm>
              <a:custGeom>
                <a:rect b="b" l="l" r="r" t="t"/>
                <a:pathLst>
                  <a:path extrusionOk="0" h="49941" w="31373">
                    <a:moveTo>
                      <a:pt x="15686" y="8187"/>
                    </a:moveTo>
                    <a:lnTo>
                      <a:pt x="16440" y="8220"/>
                    </a:lnTo>
                    <a:lnTo>
                      <a:pt x="17913" y="8515"/>
                    </a:lnTo>
                    <a:lnTo>
                      <a:pt x="19256" y="9072"/>
                    </a:lnTo>
                    <a:lnTo>
                      <a:pt x="20467" y="9890"/>
                    </a:lnTo>
                    <a:lnTo>
                      <a:pt x="21483" y="10905"/>
                    </a:lnTo>
                    <a:lnTo>
                      <a:pt x="22269" y="12117"/>
                    </a:lnTo>
                    <a:lnTo>
                      <a:pt x="22858" y="13460"/>
                    </a:lnTo>
                    <a:lnTo>
                      <a:pt x="23153" y="14901"/>
                    </a:lnTo>
                    <a:lnTo>
                      <a:pt x="23186" y="15687"/>
                    </a:lnTo>
                    <a:lnTo>
                      <a:pt x="23153" y="16440"/>
                    </a:lnTo>
                    <a:lnTo>
                      <a:pt x="22858" y="17881"/>
                    </a:lnTo>
                    <a:lnTo>
                      <a:pt x="22301" y="19223"/>
                    </a:lnTo>
                    <a:lnTo>
                      <a:pt x="21483" y="20435"/>
                    </a:lnTo>
                    <a:lnTo>
                      <a:pt x="20991" y="20992"/>
                    </a:lnTo>
                    <a:lnTo>
                      <a:pt x="20697" y="21286"/>
                    </a:lnTo>
                    <a:lnTo>
                      <a:pt x="20271" y="21941"/>
                    </a:lnTo>
                    <a:lnTo>
                      <a:pt x="19944" y="22662"/>
                    </a:lnTo>
                    <a:lnTo>
                      <a:pt x="19780" y="23480"/>
                    </a:lnTo>
                    <a:lnTo>
                      <a:pt x="19780" y="23873"/>
                    </a:lnTo>
                    <a:lnTo>
                      <a:pt x="19780" y="37660"/>
                    </a:lnTo>
                    <a:lnTo>
                      <a:pt x="19780" y="38053"/>
                    </a:lnTo>
                    <a:lnTo>
                      <a:pt x="19616" y="38872"/>
                    </a:lnTo>
                    <a:lnTo>
                      <a:pt x="19092" y="39952"/>
                    </a:lnTo>
                    <a:lnTo>
                      <a:pt x="17979" y="41066"/>
                    </a:lnTo>
                    <a:lnTo>
                      <a:pt x="16898" y="41557"/>
                    </a:lnTo>
                    <a:lnTo>
                      <a:pt x="16112" y="41721"/>
                    </a:lnTo>
                    <a:lnTo>
                      <a:pt x="15686" y="41753"/>
                    </a:lnTo>
                    <a:lnTo>
                      <a:pt x="15261" y="41721"/>
                    </a:lnTo>
                    <a:lnTo>
                      <a:pt x="14475" y="41557"/>
                    </a:lnTo>
                    <a:lnTo>
                      <a:pt x="13394" y="41066"/>
                    </a:lnTo>
                    <a:lnTo>
                      <a:pt x="12281" y="39952"/>
                    </a:lnTo>
                    <a:lnTo>
                      <a:pt x="11757" y="38872"/>
                    </a:lnTo>
                    <a:lnTo>
                      <a:pt x="11593" y="38053"/>
                    </a:lnTo>
                    <a:lnTo>
                      <a:pt x="11593" y="37660"/>
                    </a:lnTo>
                    <a:lnTo>
                      <a:pt x="11593" y="23873"/>
                    </a:lnTo>
                    <a:lnTo>
                      <a:pt x="11593" y="23480"/>
                    </a:lnTo>
                    <a:lnTo>
                      <a:pt x="11429" y="22662"/>
                    </a:lnTo>
                    <a:lnTo>
                      <a:pt x="11102" y="21941"/>
                    </a:lnTo>
                    <a:lnTo>
                      <a:pt x="10676" y="21286"/>
                    </a:lnTo>
                    <a:lnTo>
                      <a:pt x="10381" y="20992"/>
                    </a:lnTo>
                    <a:lnTo>
                      <a:pt x="9890" y="20435"/>
                    </a:lnTo>
                    <a:lnTo>
                      <a:pt x="9071" y="19223"/>
                    </a:lnTo>
                    <a:lnTo>
                      <a:pt x="8515" y="17881"/>
                    </a:lnTo>
                    <a:lnTo>
                      <a:pt x="8220" y="16440"/>
                    </a:lnTo>
                    <a:lnTo>
                      <a:pt x="8187" y="15687"/>
                    </a:lnTo>
                    <a:lnTo>
                      <a:pt x="8220" y="14901"/>
                    </a:lnTo>
                    <a:lnTo>
                      <a:pt x="8515" y="13460"/>
                    </a:lnTo>
                    <a:lnTo>
                      <a:pt x="9104" y="12117"/>
                    </a:lnTo>
                    <a:lnTo>
                      <a:pt x="9890" y="10905"/>
                    </a:lnTo>
                    <a:lnTo>
                      <a:pt x="10905" y="9890"/>
                    </a:lnTo>
                    <a:lnTo>
                      <a:pt x="12117" y="9072"/>
                    </a:lnTo>
                    <a:lnTo>
                      <a:pt x="13460" y="8515"/>
                    </a:lnTo>
                    <a:lnTo>
                      <a:pt x="14933" y="8220"/>
                    </a:lnTo>
                    <a:lnTo>
                      <a:pt x="15686" y="8187"/>
                    </a:lnTo>
                    <a:close/>
                    <a:moveTo>
                      <a:pt x="15686" y="1"/>
                    </a:moveTo>
                    <a:lnTo>
                      <a:pt x="14868" y="33"/>
                    </a:lnTo>
                    <a:lnTo>
                      <a:pt x="13296" y="164"/>
                    </a:lnTo>
                    <a:lnTo>
                      <a:pt x="11036" y="688"/>
                    </a:lnTo>
                    <a:lnTo>
                      <a:pt x="8220" y="1867"/>
                    </a:lnTo>
                    <a:lnTo>
                      <a:pt x="5698" y="3570"/>
                    </a:lnTo>
                    <a:lnTo>
                      <a:pt x="3570" y="5699"/>
                    </a:lnTo>
                    <a:lnTo>
                      <a:pt x="1900" y="8187"/>
                    </a:lnTo>
                    <a:lnTo>
                      <a:pt x="688" y="11004"/>
                    </a:lnTo>
                    <a:lnTo>
                      <a:pt x="197" y="13296"/>
                    </a:lnTo>
                    <a:lnTo>
                      <a:pt x="33" y="14868"/>
                    </a:lnTo>
                    <a:lnTo>
                      <a:pt x="0" y="15687"/>
                    </a:lnTo>
                    <a:lnTo>
                      <a:pt x="33" y="17029"/>
                    </a:lnTo>
                    <a:lnTo>
                      <a:pt x="492" y="19616"/>
                    </a:lnTo>
                    <a:lnTo>
                      <a:pt x="1343" y="22072"/>
                    </a:lnTo>
                    <a:lnTo>
                      <a:pt x="2620" y="24365"/>
                    </a:lnTo>
                    <a:lnTo>
                      <a:pt x="3406" y="25413"/>
                    </a:lnTo>
                    <a:lnTo>
                      <a:pt x="3406" y="37660"/>
                    </a:lnTo>
                    <a:lnTo>
                      <a:pt x="3439" y="38904"/>
                    </a:lnTo>
                    <a:lnTo>
                      <a:pt x="3930" y="41295"/>
                    </a:lnTo>
                    <a:lnTo>
                      <a:pt x="4880" y="43522"/>
                    </a:lnTo>
                    <a:lnTo>
                      <a:pt x="6190" y="45454"/>
                    </a:lnTo>
                    <a:lnTo>
                      <a:pt x="7860" y="47124"/>
                    </a:lnTo>
                    <a:lnTo>
                      <a:pt x="9825" y="48467"/>
                    </a:lnTo>
                    <a:lnTo>
                      <a:pt x="12019" y="49384"/>
                    </a:lnTo>
                    <a:lnTo>
                      <a:pt x="14442" y="49875"/>
                    </a:lnTo>
                    <a:lnTo>
                      <a:pt x="15686" y="49940"/>
                    </a:lnTo>
                    <a:lnTo>
                      <a:pt x="16931" y="49875"/>
                    </a:lnTo>
                    <a:lnTo>
                      <a:pt x="19354" y="49384"/>
                    </a:lnTo>
                    <a:lnTo>
                      <a:pt x="21548" y="48467"/>
                    </a:lnTo>
                    <a:lnTo>
                      <a:pt x="23513" y="47124"/>
                    </a:lnTo>
                    <a:lnTo>
                      <a:pt x="25183" y="45454"/>
                    </a:lnTo>
                    <a:lnTo>
                      <a:pt x="26493" y="43522"/>
                    </a:lnTo>
                    <a:lnTo>
                      <a:pt x="27443" y="41295"/>
                    </a:lnTo>
                    <a:lnTo>
                      <a:pt x="27934" y="38904"/>
                    </a:lnTo>
                    <a:lnTo>
                      <a:pt x="27967" y="37660"/>
                    </a:lnTo>
                    <a:lnTo>
                      <a:pt x="27967" y="25413"/>
                    </a:lnTo>
                    <a:lnTo>
                      <a:pt x="28753" y="24365"/>
                    </a:lnTo>
                    <a:lnTo>
                      <a:pt x="30030" y="22072"/>
                    </a:lnTo>
                    <a:lnTo>
                      <a:pt x="30881" y="19616"/>
                    </a:lnTo>
                    <a:lnTo>
                      <a:pt x="31340" y="17029"/>
                    </a:lnTo>
                    <a:lnTo>
                      <a:pt x="31372" y="15687"/>
                    </a:lnTo>
                    <a:lnTo>
                      <a:pt x="31340" y="14868"/>
                    </a:lnTo>
                    <a:lnTo>
                      <a:pt x="31176" y="13296"/>
                    </a:lnTo>
                    <a:lnTo>
                      <a:pt x="30685" y="11004"/>
                    </a:lnTo>
                    <a:lnTo>
                      <a:pt x="29473" y="8187"/>
                    </a:lnTo>
                    <a:lnTo>
                      <a:pt x="27803" y="5699"/>
                    </a:lnTo>
                    <a:lnTo>
                      <a:pt x="25674" y="3570"/>
                    </a:lnTo>
                    <a:lnTo>
                      <a:pt x="23153" y="1867"/>
                    </a:lnTo>
                    <a:lnTo>
                      <a:pt x="20336" y="688"/>
                    </a:lnTo>
                    <a:lnTo>
                      <a:pt x="18077" y="164"/>
                    </a:lnTo>
                    <a:lnTo>
                      <a:pt x="16505" y="33"/>
                    </a:lnTo>
                    <a:lnTo>
                      <a:pt x="15686" y="1"/>
                    </a:lnTo>
                    <a:close/>
                  </a:path>
                </a:pathLst>
              </a:custGeom>
              <a:solidFill>
                <a:srgbClr val="FFFFF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202" name="Google Shape;202;p24"/>
              <p:cNvSpPr/>
              <p:nvPr/>
            </p:nvSpPr>
            <p:spPr>
              <a:xfrm>
                <a:off x="2643775" y="1089550"/>
                <a:ext cx="2333275" cy="3208425"/>
              </a:xfrm>
              <a:custGeom>
                <a:rect b="b" l="l" r="r" t="t"/>
                <a:pathLst>
                  <a:path extrusionOk="0" h="128337" w="93331">
                    <a:moveTo>
                      <a:pt x="46665" y="24954"/>
                    </a:moveTo>
                    <a:lnTo>
                      <a:pt x="47975" y="24986"/>
                    </a:lnTo>
                    <a:lnTo>
                      <a:pt x="50431" y="25510"/>
                    </a:lnTo>
                    <a:lnTo>
                      <a:pt x="52724" y="26460"/>
                    </a:lnTo>
                    <a:lnTo>
                      <a:pt x="54754" y="27835"/>
                    </a:lnTo>
                    <a:lnTo>
                      <a:pt x="56457" y="29538"/>
                    </a:lnTo>
                    <a:lnTo>
                      <a:pt x="57832" y="31569"/>
                    </a:lnTo>
                    <a:lnTo>
                      <a:pt x="58782" y="33861"/>
                    </a:lnTo>
                    <a:lnTo>
                      <a:pt x="59306" y="36317"/>
                    </a:lnTo>
                    <a:lnTo>
                      <a:pt x="59339" y="37627"/>
                    </a:lnTo>
                    <a:lnTo>
                      <a:pt x="59339" y="44831"/>
                    </a:lnTo>
                    <a:lnTo>
                      <a:pt x="33992" y="44831"/>
                    </a:lnTo>
                    <a:lnTo>
                      <a:pt x="33992" y="37627"/>
                    </a:lnTo>
                    <a:lnTo>
                      <a:pt x="34025" y="36317"/>
                    </a:lnTo>
                    <a:lnTo>
                      <a:pt x="34549" y="33861"/>
                    </a:lnTo>
                    <a:lnTo>
                      <a:pt x="35499" y="31569"/>
                    </a:lnTo>
                    <a:lnTo>
                      <a:pt x="36874" y="29538"/>
                    </a:lnTo>
                    <a:lnTo>
                      <a:pt x="38577" y="27835"/>
                    </a:lnTo>
                    <a:lnTo>
                      <a:pt x="40607" y="26460"/>
                    </a:lnTo>
                    <a:lnTo>
                      <a:pt x="42899" y="25510"/>
                    </a:lnTo>
                    <a:lnTo>
                      <a:pt x="45355" y="24986"/>
                    </a:lnTo>
                    <a:lnTo>
                      <a:pt x="46665" y="24954"/>
                    </a:lnTo>
                    <a:close/>
                    <a:moveTo>
                      <a:pt x="48172" y="8187"/>
                    </a:moveTo>
                    <a:lnTo>
                      <a:pt x="51152" y="8514"/>
                    </a:lnTo>
                    <a:lnTo>
                      <a:pt x="54034" y="9104"/>
                    </a:lnTo>
                    <a:lnTo>
                      <a:pt x="56784" y="9955"/>
                    </a:lnTo>
                    <a:lnTo>
                      <a:pt x="59437" y="11069"/>
                    </a:lnTo>
                    <a:lnTo>
                      <a:pt x="61926" y="12444"/>
                    </a:lnTo>
                    <a:lnTo>
                      <a:pt x="64283" y="14016"/>
                    </a:lnTo>
                    <a:lnTo>
                      <a:pt x="66478" y="15817"/>
                    </a:lnTo>
                    <a:lnTo>
                      <a:pt x="68475" y="17815"/>
                    </a:lnTo>
                    <a:lnTo>
                      <a:pt x="70276" y="20009"/>
                    </a:lnTo>
                    <a:lnTo>
                      <a:pt x="71848" y="22367"/>
                    </a:lnTo>
                    <a:lnTo>
                      <a:pt x="73223" y="24855"/>
                    </a:lnTo>
                    <a:lnTo>
                      <a:pt x="74337" y="27508"/>
                    </a:lnTo>
                    <a:lnTo>
                      <a:pt x="75188" y="30259"/>
                    </a:lnTo>
                    <a:lnTo>
                      <a:pt x="75778" y="33140"/>
                    </a:lnTo>
                    <a:lnTo>
                      <a:pt x="76105" y="36120"/>
                    </a:lnTo>
                    <a:lnTo>
                      <a:pt x="76105" y="37627"/>
                    </a:lnTo>
                    <a:lnTo>
                      <a:pt x="76105" y="44831"/>
                    </a:lnTo>
                    <a:lnTo>
                      <a:pt x="67525" y="44831"/>
                    </a:lnTo>
                    <a:lnTo>
                      <a:pt x="67525" y="37627"/>
                    </a:lnTo>
                    <a:lnTo>
                      <a:pt x="67525" y="36546"/>
                    </a:lnTo>
                    <a:lnTo>
                      <a:pt x="67296" y="34450"/>
                    </a:lnTo>
                    <a:lnTo>
                      <a:pt x="66870" y="32420"/>
                    </a:lnTo>
                    <a:lnTo>
                      <a:pt x="66281" y="30455"/>
                    </a:lnTo>
                    <a:lnTo>
                      <a:pt x="65462" y="28589"/>
                    </a:lnTo>
                    <a:lnTo>
                      <a:pt x="64513" y="26820"/>
                    </a:lnTo>
                    <a:lnTo>
                      <a:pt x="63399" y="25150"/>
                    </a:lnTo>
                    <a:lnTo>
                      <a:pt x="62122" y="23611"/>
                    </a:lnTo>
                    <a:lnTo>
                      <a:pt x="60681" y="22170"/>
                    </a:lnTo>
                    <a:lnTo>
                      <a:pt x="59142" y="20893"/>
                    </a:lnTo>
                    <a:lnTo>
                      <a:pt x="57472" y="19780"/>
                    </a:lnTo>
                    <a:lnTo>
                      <a:pt x="55704" y="18830"/>
                    </a:lnTo>
                    <a:lnTo>
                      <a:pt x="53837" y="18011"/>
                    </a:lnTo>
                    <a:lnTo>
                      <a:pt x="51872" y="17422"/>
                    </a:lnTo>
                    <a:lnTo>
                      <a:pt x="49842" y="16996"/>
                    </a:lnTo>
                    <a:lnTo>
                      <a:pt x="47746" y="16767"/>
                    </a:lnTo>
                    <a:lnTo>
                      <a:pt x="45585" y="16767"/>
                    </a:lnTo>
                    <a:lnTo>
                      <a:pt x="43489" y="16996"/>
                    </a:lnTo>
                    <a:lnTo>
                      <a:pt x="41459" y="17422"/>
                    </a:lnTo>
                    <a:lnTo>
                      <a:pt x="39494" y="18011"/>
                    </a:lnTo>
                    <a:lnTo>
                      <a:pt x="37627" y="18830"/>
                    </a:lnTo>
                    <a:lnTo>
                      <a:pt x="35859" y="19780"/>
                    </a:lnTo>
                    <a:lnTo>
                      <a:pt x="34189" y="20893"/>
                    </a:lnTo>
                    <a:lnTo>
                      <a:pt x="32650" y="22170"/>
                    </a:lnTo>
                    <a:lnTo>
                      <a:pt x="31209" y="23611"/>
                    </a:lnTo>
                    <a:lnTo>
                      <a:pt x="29932" y="25150"/>
                    </a:lnTo>
                    <a:lnTo>
                      <a:pt x="28818" y="26820"/>
                    </a:lnTo>
                    <a:lnTo>
                      <a:pt x="27836" y="28589"/>
                    </a:lnTo>
                    <a:lnTo>
                      <a:pt x="27050" y="30455"/>
                    </a:lnTo>
                    <a:lnTo>
                      <a:pt x="26460" y="32420"/>
                    </a:lnTo>
                    <a:lnTo>
                      <a:pt x="26035" y="34450"/>
                    </a:lnTo>
                    <a:lnTo>
                      <a:pt x="25805" y="36546"/>
                    </a:lnTo>
                    <a:lnTo>
                      <a:pt x="25805" y="37627"/>
                    </a:lnTo>
                    <a:lnTo>
                      <a:pt x="25805" y="44831"/>
                    </a:lnTo>
                    <a:lnTo>
                      <a:pt x="17226" y="44831"/>
                    </a:lnTo>
                    <a:lnTo>
                      <a:pt x="17226" y="37627"/>
                    </a:lnTo>
                    <a:lnTo>
                      <a:pt x="17226" y="36120"/>
                    </a:lnTo>
                    <a:lnTo>
                      <a:pt x="17553" y="33140"/>
                    </a:lnTo>
                    <a:lnTo>
                      <a:pt x="18142" y="30259"/>
                    </a:lnTo>
                    <a:lnTo>
                      <a:pt x="18994" y="27508"/>
                    </a:lnTo>
                    <a:lnTo>
                      <a:pt x="20107" y="24855"/>
                    </a:lnTo>
                    <a:lnTo>
                      <a:pt x="21483" y="22367"/>
                    </a:lnTo>
                    <a:lnTo>
                      <a:pt x="23055" y="20009"/>
                    </a:lnTo>
                    <a:lnTo>
                      <a:pt x="24856" y="17815"/>
                    </a:lnTo>
                    <a:lnTo>
                      <a:pt x="26853" y="15817"/>
                    </a:lnTo>
                    <a:lnTo>
                      <a:pt x="29047" y="14016"/>
                    </a:lnTo>
                    <a:lnTo>
                      <a:pt x="31405" y="12444"/>
                    </a:lnTo>
                    <a:lnTo>
                      <a:pt x="33894" y="11069"/>
                    </a:lnTo>
                    <a:lnTo>
                      <a:pt x="36546" y="9955"/>
                    </a:lnTo>
                    <a:lnTo>
                      <a:pt x="39297" y="9104"/>
                    </a:lnTo>
                    <a:lnTo>
                      <a:pt x="42179" y="8514"/>
                    </a:lnTo>
                    <a:lnTo>
                      <a:pt x="45159" y="8187"/>
                    </a:lnTo>
                    <a:close/>
                    <a:moveTo>
                      <a:pt x="78529" y="53018"/>
                    </a:moveTo>
                    <a:lnTo>
                      <a:pt x="79216" y="53051"/>
                    </a:lnTo>
                    <a:lnTo>
                      <a:pt x="80493" y="53313"/>
                    </a:lnTo>
                    <a:lnTo>
                      <a:pt x="81672" y="53837"/>
                    </a:lnTo>
                    <a:lnTo>
                      <a:pt x="82753" y="54524"/>
                    </a:lnTo>
                    <a:lnTo>
                      <a:pt x="83637" y="55441"/>
                    </a:lnTo>
                    <a:lnTo>
                      <a:pt x="84358" y="56489"/>
                    </a:lnTo>
                    <a:lnTo>
                      <a:pt x="84849" y="57668"/>
                    </a:lnTo>
                    <a:lnTo>
                      <a:pt x="85111" y="58978"/>
                    </a:lnTo>
                    <a:lnTo>
                      <a:pt x="85143" y="59633"/>
                    </a:lnTo>
                    <a:lnTo>
                      <a:pt x="85143" y="113535"/>
                    </a:lnTo>
                    <a:lnTo>
                      <a:pt x="85111" y="114223"/>
                    </a:lnTo>
                    <a:lnTo>
                      <a:pt x="84849" y="115500"/>
                    </a:lnTo>
                    <a:lnTo>
                      <a:pt x="84358" y="116712"/>
                    </a:lnTo>
                    <a:lnTo>
                      <a:pt x="83637" y="117760"/>
                    </a:lnTo>
                    <a:lnTo>
                      <a:pt x="82753" y="118644"/>
                    </a:lnTo>
                    <a:lnTo>
                      <a:pt x="81672" y="119364"/>
                    </a:lnTo>
                    <a:lnTo>
                      <a:pt x="80493" y="119888"/>
                    </a:lnTo>
                    <a:lnTo>
                      <a:pt x="79216" y="120150"/>
                    </a:lnTo>
                    <a:lnTo>
                      <a:pt x="14115" y="120150"/>
                    </a:lnTo>
                    <a:lnTo>
                      <a:pt x="12837" y="119888"/>
                    </a:lnTo>
                    <a:lnTo>
                      <a:pt x="11659" y="119364"/>
                    </a:lnTo>
                    <a:lnTo>
                      <a:pt x="10578" y="118644"/>
                    </a:lnTo>
                    <a:lnTo>
                      <a:pt x="9694" y="117760"/>
                    </a:lnTo>
                    <a:lnTo>
                      <a:pt x="8973" y="116712"/>
                    </a:lnTo>
                    <a:lnTo>
                      <a:pt x="8482" y="115500"/>
                    </a:lnTo>
                    <a:lnTo>
                      <a:pt x="8220" y="114223"/>
                    </a:lnTo>
                    <a:lnTo>
                      <a:pt x="8187" y="113535"/>
                    </a:lnTo>
                    <a:lnTo>
                      <a:pt x="8187" y="59633"/>
                    </a:lnTo>
                    <a:lnTo>
                      <a:pt x="8220" y="58978"/>
                    </a:lnTo>
                    <a:lnTo>
                      <a:pt x="8482" y="57668"/>
                    </a:lnTo>
                    <a:lnTo>
                      <a:pt x="8973" y="56489"/>
                    </a:lnTo>
                    <a:lnTo>
                      <a:pt x="9694" y="55441"/>
                    </a:lnTo>
                    <a:lnTo>
                      <a:pt x="10578" y="54524"/>
                    </a:lnTo>
                    <a:lnTo>
                      <a:pt x="11659" y="53837"/>
                    </a:lnTo>
                    <a:lnTo>
                      <a:pt x="12837" y="53313"/>
                    </a:lnTo>
                    <a:lnTo>
                      <a:pt x="14115" y="53051"/>
                    </a:lnTo>
                    <a:lnTo>
                      <a:pt x="14802" y="53018"/>
                    </a:lnTo>
                    <a:close/>
                    <a:moveTo>
                      <a:pt x="46665" y="0"/>
                    </a:moveTo>
                    <a:lnTo>
                      <a:pt x="44733" y="33"/>
                    </a:lnTo>
                    <a:lnTo>
                      <a:pt x="40935" y="393"/>
                    </a:lnTo>
                    <a:lnTo>
                      <a:pt x="37267" y="1146"/>
                    </a:lnTo>
                    <a:lnTo>
                      <a:pt x="33730" y="2260"/>
                    </a:lnTo>
                    <a:lnTo>
                      <a:pt x="30357" y="3701"/>
                    </a:lnTo>
                    <a:lnTo>
                      <a:pt x="27148" y="5436"/>
                    </a:lnTo>
                    <a:lnTo>
                      <a:pt x="24135" y="7467"/>
                    </a:lnTo>
                    <a:lnTo>
                      <a:pt x="21352" y="9759"/>
                    </a:lnTo>
                    <a:lnTo>
                      <a:pt x="18797" y="12313"/>
                    </a:lnTo>
                    <a:lnTo>
                      <a:pt x="16505" y="15097"/>
                    </a:lnTo>
                    <a:lnTo>
                      <a:pt x="14475" y="18109"/>
                    </a:lnTo>
                    <a:lnTo>
                      <a:pt x="12739" y="21319"/>
                    </a:lnTo>
                    <a:lnTo>
                      <a:pt x="11298" y="24692"/>
                    </a:lnTo>
                    <a:lnTo>
                      <a:pt x="10185" y="28228"/>
                    </a:lnTo>
                    <a:lnTo>
                      <a:pt x="9432" y="31896"/>
                    </a:lnTo>
                    <a:lnTo>
                      <a:pt x="9071" y="35695"/>
                    </a:lnTo>
                    <a:lnTo>
                      <a:pt x="9039" y="37627"/>
                    </a:lnTo>
                    <a:lnTo>
                      <a:pt x="9039" y="46010"/>
                    </a:lnTo>
                    <a:lnTo>
                      <a:pt x="8056" y="46469"/>
                    </a:lnTo>
                    <a:lnTo>
                      <a:pt x="6222" y="47582"/>
                    </a:lnTo>
                    <a:lnTo>
                      <a:pt x="4585" y="48925"/>
                    </a:lnTo>
                    <a:lnTo>
                      <a:pt x="3144" y="50529"/>
                    </a:lnTo>
                    <a:lnTo>
                      <a:pt x="1933" y="52298"/>
                    </a:lnTo>
                    <a:lnTo>
                      <a:pt x="1016" y="54230"/>
                    </a:lnTo>
                    <a:lnTo>
                      <a:pt x="361" y="56293"/>
                    </a:lnTo>
                    <a:lnTo>
                      <a:pt x="33" y="58520"/>
                    </a:lnTo>
                    <a:lnTo>
                      <a:pt x="0" y="59633"/>
                    </a:lnTo>
                    <a:lnTo>
                      <a:pt x="0" y="113535"/>
                    </a:lnTo>
                    <a:lnTo>
                      <a:pt x="66" y="115074"/>
                    </a:lnTo>
                    <a:lnTo>
                      <a:pt x="655" y="117956"/>
                    </a:lnTo>
                    <a:lnTo>
                      <a:pt x="1769" y="120609"/>
                    </a:lnTo>
                    <a:lnTo>
                      <a:pt x="3373" y="122966"/>
                    </a:lnTo>
                    <a:lnTo>
                      <a:pt x="5371" y="124997"/>
                    </a:lnTo>
                    <a:lnTo>
                      <a:pt x="7729" y="126569"/>
                    </a:lnTo>
                    <a:lnTo>
                      <a:pt x="10414" y="127715"/>
                    </a:lnTo>
                    <a:lnTo>
                      <a:pt x="13296" y="128304"/>
                    </a:lnTo>
                    <a:lnTo>
                      <a:pt x="14802" y="128337"/>
                    </a:lnTo>
                    <a:lnTo>
                      <a:pt x="78529" y="128337"/>
                    </a:lnTo>
                    <a:lnTo>
                      <a:pt x="80035" y="128304"/>
                    </a:lnTo>
                    <a:lnTo>
                      <a:pt x="82917" y="127715"/>
                    </a:lnTo>
                    <a:lnTo>
                      <a:pt x="85602" y="126569"/>
                    </a:lnTo>
                    <a:lnTo>
                      <a:pt x="87960" y="124997"/>
                    </a:lnTo>
                    <a:lnTo>
                      <a:pt x="89957" y="122966"/>
                    </a:lnTo>
                    <a:lnTo>
                      <a:pt x="91562" y="120609"/>
                    </a:lnTo>
                    <a:lnTo>
                      <a:pt x="92675" y="117956"/>
                    </a:lnTo>
                    <a:lnTo>
                      <a:pt x="93265" y="115074"/>
                    </a:lnTo>
                    <a:lnTo>
                      <a:pt x="93330" y="113535"/>
                    </a:lnTo>
                    <a:lnTo>
                      <a:pt x="93330" y="59633"/>
                    </a:lnTo>
                    <a:lnTo>
                      <a:pt x="93298" y="58520"/>
                    </a:lnTo>
                    <a:lnTo>
                      <a:pt x="92970" y="56293"/>
                    </a:lnTo>
                    <a:lnTo>
                      <a:pt x="92315" y="54230"/>
                    </a:lnTo>
                    <a:lnTo>
                      <a:pt x="91398" y="52298"/>
                    </a:lnTo>
                    <a:lnTo>
                      <a:pt x="90187" y="50529"/>
                    </a:lnTo>
                    <a:lnTo>
                      <a:pt x="88746" y="48925"/>
                    </a:lnTo>
                    <a:lnTo>
                      <a:pt x="87108" y="47582"/>
                    </a:lnTo>
                    <a:lnTo>
                      <a:pt x="85274" y="46469"/>
                    </a:lnTo>
                    <a:lnTo>
                      <a:pt x="84292" y="46010"/>
                    </a:lnTo>
                    <a:lnTo>
                      <a:pt x="84292" y="37627"/>
                    </a:lnTo>
                    <a:lnTo>
                      <a:pt x="84259" y="35695"/>
                    </a:lnTo>
                    <a:lnTo>
                      <a:pt x="83899" y="31896"/>
                    </a:lnTo>
                    <a:lnTo>
                      <a:pt x="83146" y="28228"/>
                    </a:lnTo>
                    <a:lnTo>
                      <a:pt x="82032" y="24692"/>
                    </a:lnTo>
                    <a:lnTo>
                      <a:pt x="80592" y="21319"/>
                    </a:lnTo>
                    <a:lnTo>
                      <a:pt x="78856" y="18109"/>
                    </a:lnTo>
                    <a:lnTo>
                      <a:pt x="76826" y="15097"/>
                    </a:lnTo>
                    <a:lnTo>
                      <a:pt x="74533" y="12313"/>
                    </a:lnTo>
                    <a:lnTo>
                      <a:pt x="71979" y="9759"/>
                    </a:lnTo>
                    <a:lnTo>
                      <a:pt x="69196" y="7467"/>
                    </a:lnTo>
                    <a:lnTo>
                      <a:pt x="66183" y="5436"/>
                    </a:lnTo>
                    <a:lnTo>
                      <a:pt x="62974" y="3701"/>
                    </a:lnTo>
                    <a:lnTo>
                      <a:pt x="59601" y="2260"/>
                    </a:lnTo>
                    <a:lnTo>
                      <a:pt x="56064" y="1146"/>
                    </a:lnTo>
                    <a:lnTo>
                      <a:pt x="52396" y="393"/>
                    </a:lnTo>
                    <a:lnTo>
                      <a:pt x="48597" y="33"/>
                    </a:lnTo>
                    <a:lnTo>
                      <a:pt x="46665" y="0"/>
                    </a:lnTo>
                    <a:close/>
                  </a:path>
                </a:pathLst>
              </a:custGeom>
              <a:solidFill>
                <a:srgbClr val="FFFFF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203" name="Google Shape;203;p24"/>
              <p:cNvSpPr/>
              <p:nvPr/>
            </p:nvSpPr>
            <p:spPr>
              <a:xfrm>
                <a:off x="5506700" y="994575"/>
                <a:ext cx="204700" cy="204700"/>
              </a:xfrm>
              <a:custGeom>
                <a:rect b="b" l="l" r="r" t="t"/>
                <a:pathLst>
                  <a:path extrusionOk="0" h="8188" w="8188">
                    <a:moveTo>
                      <a:pt x="3701" y="1"/>
                    </a:moveTo>
                    <a:lnTo>
                      <a:pt x="2915" y="164"/>
                    </a:lnTo>
                    <a:lnTo>
                      <a:pt x="2162" y="459"/>
                    </a:lnTo>
                    <a:lnTo>
                      <a:pt x="1507" y="917"/>
                    </a:lnTo>
                    <a:lnTo>
                      <a:pt x="1212" y="1179"/>
                    </a:lnTo>
                    <a:lnTo>
                      <a:pt x="918" y="1474"/>
                    </a:lnTo>
                    <a:lnTo>
                      <a:pt x="492" y="2162"/>
                    </a:lnTo>
                    <a:lnTo>
                      <a:pt x="165" y="2882"/>
                    </a:lnTo>
                    <a:lnTo>
                      <a:pt x="1" y="3668"/>
                    </a:lnTo>
                    <a:lnTo>
                      <a:pt x="1" y="4094"/>
                    </a:lnTo>
                    <a:lnTo>
                      <a:pt x="1" y="4487"/>
                    </a:lnTo>
                    <a:lnTo>
                      <a:pt x="165" y="5273"/>
                    </a:lnTo>
                    <a:lnTo>
                      <a:pt x="492" y="6026"/>
                    </a:lnTo>
                    <a:lnTo>
                      <a:pt x="918" y="6681"/>
                    </a:lnTo>
                    <a:lnTo>
                      <a:pt x="1212" y="6976"/>
                    </a:lnTo>
                    <a:lnTo>
                      <a:pt x="1507" y="7238"/>
                    </a:lnTo>
                    <a:lnTo>
                      <a:pt x="2162" y="7696"/>
                    </a:lnTo>
                    <a:lnTo>
                      <a:pt x="2915" y="7991"/>
                    </a:lnTo>
                    <a:lnTo>
                      <a:pt x="3701" y="8155"/>
                    </a:lnTo>
                    <a:lnTo>
                      <a:pt x="4094" y="8187"/>
                    </a:lnTo>
                    <a:lnTo>
                      <a:pt x="4487" y="8155"/>
                    </a:lnTo>
                    <a:lnTo>
                      <a:pt x="5273" y="7991"/>
                    </a:lnTo>
                    <a:lnTo>
                      <a:pt x="6026" y="7696"/>
                    </a:lnTo>
                    <a:lnTo>
                      <a:pt x="6681" y="7238"/>
                    </a:lnTo>
                    <a:lnTo>
                      <a:pt x="6976" y="6976"/>
                    </a:lnTo>
                    <a:lnTo>
                      <a:pt x="7271" y="6681"/>
                    </a:lnTo>
                    <a:lnTo>
                      <a:pt x="7696" y="6026"/>
                    </a:lnTo>
                    <a:lnTo>
                      <a:pt x="8024" y="5273"/>
                    </a:lnTo>
                    <a:lnTo>
                      <a:pt x="8188" y="4487"/>
                    </a:lnTo>
                    <a:lnTo>
                      <a:pt x="8188" y="4094"/>
                    </a:lnTo>
                    <a:lnTo>
                      <a:pt x="8188" y="3668"/>
                    </a:lnTo>
                    <a:lnTo>
                      <a:pt x="8024" y="2882"/>
                    </a:lnTo>
                    <a:lnTo>
                      <a:pt x="7696" y="2162"/>
                    </a:lnTo>
                    <a:lnTo>
                      <a:pt x="7271" y="1474"/>
                    </a:lnTo>
                    <a:lnTo>
                      <a:pt x="6976" y="1179"/>
                    </a:lnTo>
                    <a:lnTo>
                      <a:pt x="6681" y="917"/>
                    </a:lnTo>
                    <a:lnTo>
                      <a:pt x="6026" y="459"/>
                    </a:lnTo>
                    <a:lnTo>
                      <a:pt x="5273" y="164"/>
                    </a:lnTo>
                    <a:lnTo>
                      <a:pt x="4487" y="1"/>
                    </a:lnTo>
                    <a:close/>
                  </a:path>
                </a:pathLst>
              </a:custGeom>
              <a:solidFill>
                <a:srgbClr val="FFFFF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grpSp>
      </p:grpSp>
      <p:grpSp>
        <p:nvGrpSpPr>
          <p:cNvPr id="204" name="Google Shape;204;p24"/>
          <p:cNvGrpSpPr/>
          <p:nvPr/>
        </p:nvGrpSpPr>
        <p:grpSpPr>
          <a:xfrm>
            <a:off x="2183458" y="1740478"/>
            <a:ext cx="1770941" cy="585000"/>
            <a:chOff x="2183458" y="1571278"/>
            <a:chExt cx="1770941" cy="585000"/>
          </a:xfrm>
        </p:grpSpPr>
        <p:sp>
          <p:nvSpPr>
            <p:cNvPr id="205" name="Google Shape;205;p24"/>
            <p:cNvSpPr txBox="1"/>
            <p:nvPr/>
          </p:nvSpPr>
          <p:spPr>
            <a:xfrm>
              <a:off x="2183458" y="1690233"/>
              <a:ext cx="1116300" cy="4002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600"/>
                </a:spcAft>
                <a:buNone/>
              </a:pPr>
              <a:r>
                <a:rPr lang="en">
                  <a:solidFill>
                    <a:schemeClr val="lt2"/>
                  </a:solidFill>
                </a:rPr>
                <a:t>Web</a:t>
              </a:r>
              <a:endParaRPr>
                <a:solidFill>
                  <a:schemeClr val="lt2"/>
                </a:solidFill>
              </a:endParaRPr>
            </a:p>
          </p:txBody>
        </p:sp>
        <p:sp>
          <p:nvSpPr>
            <p:cNvPr id="206" name="Google Shape;206;p24"/>
            <p:cNvSpPr/>
            <p:nvPr/>
          </p:nvSpPr>
          <p:spPr>
            <a:xfrm rot="5400000">
              <a:off x="3369398" y="1571278"/>
              <a:ext cx="585000" cy="585000"/>
            </a:xfrm>
            <a:prstGeom prst="ellipse">
              <a:avLst/>
            </a:prstGeom>
            <a:solidFill>
              <a:srgbClr val="00B0F0"/>
            </a:solidFill>
            <a:ln>
              <a:noFill/>
            </a:ln>
            <a:effectLst>
              <a:outerShdw blurRad="57150" rotWithShape="0" algn="bl" dir="5400000" dist="19050">
                <a:srgbClr val="000000">
                  <a:alpha val="15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Open Sans"/>
                <a:ea typeface="Open Sans"/>
                <a:cs typeface="Open Sans"/>
                <a:sym typeface="Open Sans"/>
              </a:endParaRPr>
            </a:p>
          </p:txBody>
        </p:sp>
        <p:sp>
          <p:nvSpPr>
            <p:cNvPr id="207" name="Google Shape;207;p24"/>
            <p:cNvSpPr/>
            <p:nvPr/>
          </p:nvSpPr>
          <p:spPr>
            <a:xfrm>
              <a:off x="3455654" y="1686108"/>
              <a:ext cx="412355" cy="374858"/>
            </a:xfrm>
            <a:custGeom>
              <a:rect b="b" l="l" r="r" t="t"/>
              <a:pathLst>
                <a:path extrusionOk="0" h="190525" w="209583">
                  <a:moveTo>
                    <a:pt x="104791" y="7172"/>
                  </a:moveTo>
                  <a:lnTo>
                    <a:pt x="106429" y="8679"/>
                  </a:lnTo>
                  <a:lnTo>
                    <a:pt x="109671" y="11855"/>
                  </a:lnTo>
                  <a:lnTo>
                    <a:pt x="112847" y="15228"/>
                  </a:lnTo>
                  <a:lnTo>
                    <a:pt x="115925" y="18797"/>
                  </a:lnTo>
                  <a:lnTo>
                    <a:pt x="118938" y="22498"/>
                  </a:lnTo>
                  <a:lnTo>
                    <a:pt x="121853" y="26362"/>
                  </a:lnTo>
                  <a:lnTo>
                    <a:pt x="124636" y="30357"/>
                  </a:lnTo>
                  <a:lnTo>
                    <a:pt x="127322" y="34483"/>
                  </a:lnTo>
                  <a:lnTo>
                    <a:pt x="128631" y="36579"/>
                  </a:lnTo>
                  <a:lnTo>
                    <a:pt x="80951" y="36579"/>
                  </a:lnTo>
                  <a:lnTo>
                    <a:pt x="82261" y="34483"/>
                  </a:lnTo>
                  <a:lnTo>
                    <a:pt x="84947" y="30357"/>
                  </a:lnTo>
                  <a:lnTo>
                    <a:pt x="87730" y="26362"/>
                  </a:lnTo>
                  <a:lnTo>
                    <a:pt x="90645" y="22498"/>
                  </a:lnTo>
                  <a:lnTo>
                    <a:pt x="93657" y="18797"/>
                  </a:lnTo>
                  <a:lnTo>
                    <a:pt x="96736" y="15228"/>
                  </a:lnTo>
                  <a:lnTo>
                    <a:pt x="99912" y="11855"/>
                  </a:lnTo>
                  <a:lnTo>
                    <a:pt x="103154" y="8679"/>
                  </a:lnTo>
                  <a:lnTo>
                    <a:pt x="104791" y="7172"/>
                  </a:lnTo>
                  <a:close/>
                  <a:moveTo>
                    <a:pt x="113011" y="6517"/>
                  </a:moveTo>
                  <a:lnTo>
                    <a:pt x="116122" y="6845"/>
                  </a:lnTo>
                  <a:lnTo>
                    <a:pt x="122311" y="7827"/>
                  </a:lnTo>
                  <a:lnTo>
                    <a:pt x="128369" y="9268"/>
                  </a:lnTo>
                  <a:lnTo>
                    <a:pt x="134329" y="11102"/>
                  </a:lnTo>
                  <a:lnTo>
                    <a:pt x="140126" y="13361"/>
                  </a:lnTo>
                  <a:lnTo>
                    <a:pt x="145758" y="16047"/>
                  </a:lnTo>
                  <a:lnTo>
                    <a:pt x="151194" y="19125"/>
                  </a:lnTo>
                  <a:lnTo>
                    <a:pt x="156467" y="22596"/>
                  </a:lnTo>
                  <a:lnTo>
                    <a:pt x="159021" y="24528"/>
                  </a:lnTo>
                  <a:lnTo>
                    <a:pt x="160757" y="25871"/>
                  </a:lnTo>
                  <a:lnTo>
                    <a:pt x="164097" y="28753"/>
                  </a:lnTo>
                  <a:lnTo>
                    <a:pt x="167306" y="31765"/>
                  </a:lnTo>
                  <a:lnTo>
                    <a:pt x="170384" y="34942"/>
                  </a:lnTo>
                  <a:lnTo>
                    <a:pt x="171825" y="36579"/>
                  </a:lnTo>
                  <a:lnTo>
                    <a:pt x="135738" y="36579"/>
                  </a:lnTo>
                  <a:lnTo>
                    <a:pt x="133282" y="32388"/>
                  </a:lnTo>
                  <a:lnTo>
                    <a:pt x="127944" y="24332"/>
                  </a:lnTo>
                  <a:lnTo>
                    <a:pt x="123687" y="18634"/>
                  </a:lnTo>
                  <a:lnTo>
                    <a:pt x="120739" y="14966"/>
                  </a:lnTo>
                  <a:lnTo>
                    <a:pt x="117694" y="11462"/>
                  </a:lnTo>
                  <a:lnTo>
                    <a:pt x="114583" y="8122"/>
                  </a:lnTo>
                  <a:lnTo>
                    <a:pt x="113011" y="6517"/>
                  </a:lnTo>
                  <a:close/>
                  <a:moveTo>
                    <a:pt x="70472" y="42703"/>
                  </a:moveTo>
                  <a:lnTo>
                    <a:pt x="68933" y="45683"/>
                  </a:lnTo>
                  <a:lnTo>
                    <a:pt x="66117" y="51708"/>
                  </a:lnTo>
                  <a:lnTo>
                    <a:pt x="63595" y="57832"/>
                  </a:lnTo>
                  <a:lnTo>
                    <a:pt x="61368" y="63956"/>
                  </a:lnTo>
                  <a:lnTo>
                    <a:pt x="60353" y="67067"/>
                  </a:lnTo>
                  <a:lnTo>
                    <a:pt x="20238" y="67067"/>
                  </a:lnTo>
                  <a:lnTo>
                    <a:pt x="21351" y="63792"/>
                  </a:lnTo>
                  <a:lnTo>
                    <a:pt x="24037" y="57472"/>
                  </a:lnTo>
                  <a:lnTo>
                    <a:pt x="27213" y="51381"/>
                  </a:lnTo>
                  <a:lnTo>
                    <a:pt x="30848" y="45519"/>
                  </a:lnTo>
                  <a:lnTo>
                    <a:pt x="32846" y="42703"/>
                  </a:lnTo>
                  <a:close/>
                  <a:moveTo>
                    <a:pt x="132168" y="42703"/>
                  </a:moveTo>
                  <a:lnTo>
                    <a:pt x="133740" y="45683"/>
                  </a:lnTo>
                  <a:lnTo>
                    <a:pt x="136687" y="51676"/>
                  </a:lnTo>
                  <a:lnTo>
                    <a:pt x="139373" y="57799"/>
                  </a:lnTo>
                  <a:lnTo>
                    <a:pt x="141730" y="63956"/>
                  </a:lnTo>
                  <a:lnTo>
                    <a:pt x="142778" y="67067"/>
                  </a:lnTo>
                  <a:lnTo>
                    <a:pt x="66805" y="67067"/>
                  </a:lnTo>
                  <a:lnTo>
                    <a:pt x="67852" y="63956"/>
                  </a:lnTo>
                  <a:lnTo>
                    <a:pt x="70210" y="57799"/>
                  </a:lnTo>
                  <a:lnTo>
                    <a:pt x="72896" y="51676"/>
                  </a:lnTo>
                  <a:lnTo>
                    <a:pt x="75843" y="45683"/>
                  </a:lnTo>
                  <a:lnTo>
                    <a:pt x="77415" y="42703"/>
                  </a:lnTo>
                  <a:close/>
                  <a:moveTo>
                    <a:pt x="176737" y="42703"/>
                  </a:moveTo>
                  <a:lnTo>
                    <a:pt x="178735" y="45519"/>
                  </a:lnTo>
                  <a:lnTo>
                    <a:pt x="182370" y="51381"/>
                  </a:lnTo>
                  <a:lnTo>
                    <a:pt x="185546" y="57472"/>
                  </a:lnTo>
                  <a:lnTo>
                    <a:pt x="188232" y="63792"/>
                  </a:lnTo>
                  <a:lnTo>
                    <a:pt x="189345" y="67067"/>
                  </a:lnTo>
                  <a:lnTo>
                    <a:pt x="149229" y="67067"/>
                  </a:lnTo>
                  <a:lnTo>
                    <a:pt x="148214" y="63956"/>
                  </a:lnTo>
                  <a:lnTo>
                    <a:pt x="145987" y="57832"/>
                  </a:lnTo>
                  <a:lnTo>
                    <a:pt x="143466" y="51708"/>
                  </a:lnTo>
                  <a:lnTo>
                    <a:pt x="140650" y="45683"/>
                  </a:lnTo>
                  <a:lnTo>
                    <a:pt x="139111" y="42703"/>
                  </a:lnTo>
                  <a:close/>
                  <a:moveTo>
                    <a:pt x="41884" y="80559"/>
                  </a:moveTo>
                  <a:lnTo>
                    <a:pt x="41262" y="80755"/>
                  </a:lnTo>
                  <a:lnTo>
                    <a:pt x="40705" y="80985"/>
                  </a:lnTo>
                  <a:lnTo>
                    <a:pt x="39821" y="81803"/>
                  </a:lnTo>
                  <a:lnTo>
                    <a:pt x="39330" y="82884"/>
                  </a:lnTo>
                  <a:lnTo>
                    <a:pt x="39264" y="84063"/>
                  </a:lnTo>
                  <a:lnTo>
                    <a:pt x="39428" y="84685"/>
                  </a:lnTo>
                  <a:lnTo>
                    <a:pt x="47909" y="107936"/>
                  </a:lnTo>
                  <a:lnTo>
                    <a:pt x="48073" y="108394"/>
                  </a:lnTo>
                  <a:lnTo>
                    <a:pt x="48662" y="109114"/>
                  </a:lnTo>
                  <a:lnTo>
                    <a:pt x="49416" y="109638"/>
                  </a:lnTo>
                  <a:lnTo>
                    <a:pt x="50300" y="109933"/>
                  </a:lnTo>
                  <a:lnTo>
                    <a:pt x="50791" y="109966"/>
                  </a:lnTo>
                  <a:lnTo>
                    <a:pt x="51250" y="109933"/>
                  </a:lnTo>
                  <a:lnTo>
                    <a:pt x="52166" y="109638"/>
                  </a:lnTo>
                  <a:lnTo>
                    <a:pt x="52920" y="109114"/>
                  </a:lnTo>
                  <a:lnTo>
                    <a:pt x="53476" y="108394"/>
                  </a:lnTo>
                  <a:lnTo>
                    <a:pt x="53673" y="107936"/>
                  </a:lnTo>
                  <a:lnTo>
                    <a:pt x="59240" y="92610"/>
                  </a:lnTo>
                  <a:lnTo>
                    <a:pt x="64840" y="107936"/>
                  </a:lnTo>
                  <a:lnTo>
                    <a:pt x="65036" y="108394"/>
                  </a:lnTo>
                  <a:lnTo>
                    <a:pt x="65593" y="109114"/>
                  </a:lnTo>
                  <a:lnTo>
                    <a:pt x="66346" y="109638"/>
                  </a:lnTo>
                  <a:lnTo>
                    <a:pt x="67230" y="109933"/>
                  </a:lnTo>
                  <a:lnTo>
                    <a:pt x="67721" y="109966"/>
                  </a:lnTo>
                  <a:lnTo>
                    <a:pt x="68213" y="109933"/>
                  </a:lnTo>
                  <a:lnTo>
                    <a:pt x="69097" y="109638"/>
                  </a:lnTo>
                  <a:lnTo>
                    <a:pt x="69850" y="109114"/>
                  </a:lnTo>
                  <a:lnTo>
                    <a:pt x="70407" y="108394"/>
                  </a:lnTo>
                  <a:lnTo>
                    <a:pt x="70603" y="107936"/>
                  </a:lnTo>
                  <a:lnTo>
                    <a:pt x="79085" y="84685"/>
                  </a:lnTo>
                  <a:lnTo>
                    <a:pt x="79248" y="84063"/>
                  </a:lnTo>
                  <a:lnTo>
                    <a:pt x="79183" y="82884"/>
                  </a:lnTo>
                  <a:lnTo>
                    <a:pt x="78692" y="81803"/>
                  </a:lnTo>
                  <a:lnTo>
                    <a:pt x="77808" y="80985"/>
                  </a:lnTo>
                  <a:lnTo>
                    <a:pt x="77251" y="80755"/>
                  </a:lnTo>
                  <a:lnTo>
                    <a:pt x="76629" y="80559"/>
                  </a:lnTo>
                  <a:lnTo>
                    <a:pt x="75450" y="80624"/>
                  </a:lnTo>
                  <a:lnTo>
                    <a:pt x="74369" y="81116"/>
                  </a:lnTo>
                  <a:lnTo>
                    <a:pt x="73550" y="82000"/>
                  </a:lnTo>
                  <a:lnTo>
                    <a:pt x="73288" y="82589"/>
                  </a:lnTo>
                  <a:lnTo>
                    <a:pt x="67721" y="97915"/>
                  </a:lnTo>
                  <a:lnTo>
                    <a:pt x="62122" y="82589"/>
                  </a:lnTo>
                  <a:lnTo>
                    <a:pt x="61958" y="82131"/>
                  </a:lnTo>
                  <a:lnTo>
                    <a:pt x="61368" y="81410"/>
                  </a:lnTo>
                  <a:lnTo>
                    <a:pt x="60615" y="80854"/>
                  </a:lnTo>
                  <a:lnTo>
                    <a:pt x="59731" y="80592"/>
                  </a:lnTo>
                  <a:lnTo>
                    <a:pt x="59240" y="80559"/>
                  </a:lnTo>
                  <a:lnTo>
                    <a:pt x="58781" y="80592"/>
                  </a:lnTo>
                  <a:lnTo>
                    <a:pt x="57897" y="80886"/>
                  </a:lnTo>
                  <a:lnTo>
                    <a:pt x="57111" y="81410"/>
                  </a:lnTo>
                  <a:lnTo>
                    <a:pt x="56555" y="82131"/>
                  </a:lnTo>
                  <a:lnTo>
                    <a:pt x="56358" y="82589"/>
                  </a:lnTo>
                  <a:lnTo>
                    <a:pt x="50791" y="97915"/>
                  </a:lnTo>
                  <a:lnTo>
                    <a:pt x="45191" y="82589"/>
                  </a:lnTo>
                  <a:lnTo>
                    <a:pt x="44962" y="82000"/>
                  </a:lnTo>
                  <a:lnTo>
                    <a:pt x="44143" y="81116"/>
                  </a:lnTo>
                  <a:lnTo>
                    <a:pt x="43063" y="80624"/>
                  </a:lnTo>
                  <a:lnTo>
                    <a:pt x="41884" y="80559"/>
                  </a:lnTo>
                  <a:close/>
                  <a:moveTo>
                    <a:pt x="87403" y="80559"/>
                  </a:moveTo>
                  <a:lnTo>
                    <a:pt x="86813" y="80755"/>
                  </a:lnTo>
                  <a:lnTo>
                    <a:pt x="86224" y="80985"/>
                  </a:lnTo>
                  <a:lnTo>
                    <a:pt x="85372" y="81803"/>
                  </a:lnTo>
                  <a:lnTo>
                    <a:pt x="84848" y="82884"/>
                  </a:lnTo>
                  <a:lnTo>
                    <a:pt x="84783" y="84063"/>
                  </a:lnTo>
                  <a:lnTo>
                    <a:pt x="84979" y="84685"/>
                  </a:lnTo>
                  <a:lnTo>
                    <a:pt x="93428" y="107936"/>
                  </a:lnTo>
                  <a:lnTo>
                    <a:pt x="93625" y="108394"/>
                  </a:lnTo>
                  <a:lnTo>
                    <a:pt x="94214" y="109114"/>
                  </a:lnTo>
                  <a:lnTo>
                    <a:pt x="94967" y="109638"/>
                  </a:lnTo>
                  <a:lnTo>
                    <a:pt x="95851" y="109933"/>
                  </a:lnTo>
                  <a:lnTo>
                    <a:pt x="96310" y="109966"/>
                  </a:lnTo>
                  <a:lnTo>
                    <a:pt x="96801" y="109933"/>
                  </a:lnTo>
                  <a:lnTo>
                    <a:pt x="97685" y="109638"/>
                  </a:lnTo>
                  <a:lnTo>
                    <a:pt x="98438" y="109114"/>
                  </a:lnTo>
                  <a:lnTo>
                    <a:pt x="99028" y="108394"/>
                  </a:lnTo>
                  <a:lnTo>
                    <a:pt x="99224" y="107936"/>
                  </a:lnTo>
                  <a:lnTo>
                    <a:pt x="104791" y="92610"/>
                  </a:lnTo>
                  <a:lnTo>
                    <a:pt x="110358" y="107936"/>
                  </a:lnTo>
                  <a:lnTo>
                    <a:pt x="110555" y="108394"/>
                  </a:lnTo>
                  <a:lnTo>
                    <a:pt x="111144" y="109114"/>
                  </a:lnTo>
                  <a:lnTo>
                    <a:pt x="111898" y="109671"/>
                  </a:lnTo>
                  <a:lnTo>
                    <a:pt x="112782" y="109933"/>
                  </a:lnTo>
                  <a:lnTo>
                    <a:pt x="113273" y="109966"/>
                  </a:lnTo>
                  <a:lnTo>
                    <a:pt x="113731" y="109933"/>
                  </a:lnTo>
                  <a:lnTo>
                    <a:pt x="114616" y="109671"/>
                  </a:lnTo>
                  <a:lnTo>
                    <a:pt x="115369" y="109114"/>
                  </a:lnTo>
                  <a:lnTo>
                    <a:pt x="115958" y="108394"/>
                  </a:lnTo>
                  <a:lnTo>
                    <a:pt x="116155" y="107936"/>
                  </a:lnTo>
                  <a:lnTo>
                    <a:pt x="124604" y="84685"/>
                  </a:lnTo>
                  <a:lnTo>
                    <a:pt x="124800" y="84063"/>
                  </a:lnTo>
                  <a:lnTo>
                    <a:pt x="124734" y="82884"/>
                  </a:lnTo>
                  <a:lnTo>
                    <a:pt x="124211" y="81803"/>
                  </a:lnTo>
                  <a:lnTo>
                    <a:pt x="123359" y="80985"/>
                  </a:lnTo>
                  <a:lnTo>
                    <a:pt x="122770" y="80755"/>
                  </a:lnTo>
                  <a:lnTo>
                    <a:pt x="122180" y="80559"/>
                  </a:lnTo>
                  <a:lnTo>
                    <a:pt x="120969" y="80624"/>
                  </a:lnTo>
                  <a:lnTo>
                    <a:pt x="119921" y="81116"/>
                  </a:lnTo>
                  <a:lnTo>
                    <a:pt x="119102" y="82000"/>
                  </a:lnTo>
                  <a:lnTo>
                    <a:pt x="118840" y="82589"/>
                  </a:lnTo>
                  <a:lnTo>
                    <a:pt x="113273" y="97915"/>
                  </a:lnTo>
                  <a:lnTo>
                    <a:pt x="107673" y="82589"/>
                  </a:lnTo>
                  <a:lnTo>
                    <a:pt x="107477" y="82131"/>
                  </a:lnTo>
                  <a:lnTo>
                    <a:pt x="106920" y="81410"/>
                  </a:lnTo>
                  <a:lnTo>
                    <a:pt x="106167" y="80854"/>
                  </a:lnTo>
                  <a:lnTo>
                    <a:pt x="105283" y="80592"/>
                  </a:lnTo>
                  <a:lnTo>
                    <a:pt x="104791" y="80559"/>
                  </a:lnTo>
                  <a:lnTo>
                    <a:pt x="104300" y="80592"/>
                  </a:lnTo>
                  <a:lnTo>
                    <a:pt x="103416" y="80886"/>
                  </a:lnTo>
                  <a:lnTo>
                    <a:pt x="102663" y="81410"/>
                  </a:lnTo>
                  <a:lnTo>
                    <a:pt x="102106" y="82131"/>
                  </a:lnTo>
                  <a:lnTo>
                    <a:pt x="101910" y="82589"/>
                  </a:lnTo>
                  <a:lnTo>
                    <a:pt x="96310" y="97915"/>
                  </a:lnTo>
                  <a:lnTo>
                    <a:pt x="90743" y="82589"/>
                  </a:lnTo>
                  <a:lnTo>
                    <a:pt x="90481" y="82000"/>
                  </a:lnTo>
                  <a:lnTo>
                    <a:pt x="89662" y="81116"/>
                  </a:lnTo>
                  <a:lnTo>
                    <a:pt x="88614" y="80624"/>
                  </a:lnTo>
                  <a:lnTo>
                    <a:pt x="87403" y="80559"/>
                  </a:lnTo>
                  <a:close/>
                  <a:moveTo>
                    <a:pt x="132954" y="80559"/>
                  </a:moveTo>
                  <a:lnTo>
                    <a:pt x="132332" y="80755"/>
                  </a:lnTo>
                  <a:lnTo>
                    <a:pt x="131775" y="80985"/>
                  </a:lnTo>
                  <a:lnTo>
                    <a:pt x="130891" y="81803"/>
                  </a:lnTo>
                  <a:lnTo>
                    <a:pt x="130400" y="82884"/>
                  </a:lnTo>
                  <a:lnTo>
                    <a:pt x="130334" y="84063"/>
                  </a:lnTo>
                  <a:lnTo>
                    <a:pt x="130498" y="84685"/>
                  </a:lnTo>
                  <a:lnTo>
                    <a:pt x="138980" y="107936"/>
                  </a:lnTo>
                  <a:lnTo>
                    <a:pt x="139176" y="108394"/>
                  </a:lnTo>
                  <a:lnTo>
                    <a:pt x="139733" y="109114"/>
                  </a:lnTo>
                  <a:lnTo>
                    <a:pt x="140486" y="109638"/>
                  </a:lnTo>
                  <a:lnTo>
                    <a:pt x="141370" y="109933"/>
                  </a:lnTo>
                  <a:lnTo>
                    <a:pt x="141861" y="109966"/>
                  </a:lnTo>
                  <a:lnTo>
                    <a:pt x="142353" y="109933"/>
                  </a:lnTo>
                  <a:lnTo>
                    <a:pt x="143237" y="109638"/>
                  </a:lnTo>
                  <a:lnTo>
                    <a:pt x="143990" y="109114"/>
                  </a:lnTo>
                  <a:lnTo>
                    <a:pt x="144547" y="108394"/>
                  </a:lnTo>
                  <a:lnTo>
                    <a:pt x="144743" y="107936"/>
                  </a:lnTo>
                  <a:lnTo>
                    <a:pt x="150343" y="92610"/>
                  </a:lnTo>
                  <a:lnTo>
                    <a:pt x="155910" y="107936"/>
                  </a:lnTo>
                  <a:lnTo>
                    <a:pt x="156106" y="108394"/>
                  </a:lnTo>
                  <a:lnTo>
                    <a:pt x="156663" y="109114"/>
                  </a:lnTo>
                  <a:lnTo>
                    <a:pt x="157416" y="109638"/>
                  </a:lnTo>
                  <a:lnTo>
                    <a:pt x="158333" y="109933"/>
                  </a:lnTo>
                  <a:lnTo>
                    <a:pt x="158792" y="109966"/>
                  </a:lnTo>
                  <a:lnTo>
                    <a:pt x="159283" y="109933"/>
                  </a:lnTo>
                  <a:lnTo>
                    <a:pt x="160167" y="109638"/>
                  </a:lnTo>
                  <a:lnTo>
                    <a:pt x="160920" y="109114"/>
                  </a:lnTo>
                  <a:lnTo>
                    <a:pt x="161510" y="108394"/>
                  </a:lnTo>
                  <a:lnTo>
                    <a:pt x="161673" y="107936"/>
                  </a:lnTo>
                  <a:lnTo>
                    <a:pt x="170155" y="84685"/>
                  </a:lnTo>
                  <a:lnTo>
                    <a:pt x="170319" y="84063"/>
                  </a:lnTo>
                  <a:lnTo>
                    <a:pt x="170253" y="82884"/>
                  </a:lnTo>
                  <a:lnTo>
                    <a:pt x="169762" y="81803"/>
                  </a:lnTo>
                  <a:lnTo>
                    <a:pt x="168878" y="80985"/>
                  </a:lnTo>
                  <a:lnTo>
                    <a:pt x="168321" y="80755"/>
                  </a:lnTo>
                  <a:lnTo>
                    <a:pt x="167699" y="80559"/>
                  </a:lnTo>
                  <a:lnTo>
                    <a:pt x="166520" y="80624"/>
                  </a:lnTo>
                  <a:lnTo>
                    <a:pt x="165439" y="81116"/>
                  </a:lnTo>
                  <a:lnTo>
                    <a:pt x="164621" y="82000"/>
                  </a:lnTo>
                  <a:lnTo>
                    <a:pt x="164391" y="82589"/>
                  </a:lnTo>
                  <a:lnTo>
                    <a:pt x="158792" y="97915"/>
                  </a:lnTo>
                  <a:lnTo>
                    <a:pt x="153225" y="82589"/>
                  </a:lnTo>
                  <a:lnTo>
                    <a:pt x="153028" y="82131"/>
                  </a:lnTo>
                  <a:lnTo>
                    <a:pt x="152471" y="81410"/>
                  </a:lnTo>
                  <a:lnTo>
                    <a:pt x="151686" y="80854"/>
                  </a:lnTo>
                  <a:lnTo>
                    <a:pt x="150801" y="80592"/>
                  </a:lnTo>
                  <a:lnTo>
                    <a:pt x="150343" y="80559"/>
                  </a:lnTo>
                  <a:lnTo>
                    <a:pt x="149852" y="80592"/>
                  </a:lnTo>
                  <a:lnTo>
                    <a:pt x="148967" y="80886"/>
                  </a:lnTo>
                  <a:lnTo>
                    <a:pt x="148214" y="81410"/>
                  </a:lnTo>
                  <a:lnTo>
                    <a:pt x="147625" y="82131"/>
                  </a:lnTo>
                  <a:lnTo>
                    <a:pt x="147461" y="82589"/>
                  </a:lnTo>
                  <a:lnTo>
                    <a:pt x="141861" y="97915"/>
                  </a:lnTo>
                  <a:lnTo>
                    <a:pt x="136294" y="82589"/>
                  </a:lnTo>
                  <a:lnTo>
                    <a:pt x="136032" y="82000"/>
                  </a:lnTo>
                  <a:lnTo>
                    <a:pt x="135214" y="81116"/>
                  </a:lnTo>
                  <a:lnTo>
                    <a:pt x="134133" y="80624"/>
                  </a:lnTo>
                  <a:lnTo>
                    <a:pt x="132954" y="80559"/>
                  </a:lnTo>
                  <a:close/>
                  <a:moveTo>
                    <a:pt x="194879" y="73191"/>
                  </a:moveTo>
                  <a:lnTo>
                    <a:pt x="195763" y="73223"/>
                  </a:lnTo>
                  <a:lnTo>
                    <a:pt x="197434" y="73551"/>
                  </a:lnTo>
                  <a:lnTo>
                    <a:pt x="198973" y="74206"/>
                  </a:lnTo>
                  <a:lnTo>
                    <a:pt x="200348" y="75123"/>
                  </a:lnTo>
                  <a:lnTo>
                    <a:pt x="201494" y="76302"/>
                  </a:lnTo>
                  <a:lnTo>
                    <a:pt x="202411" y="77677"/>
                  </a:lnTo>
                  <a:lnTo>
                    <a:pt x="203066" y="79216"/>
                  </a:lnTo>
                  <a:lnTo>
                    <a:pt x="203426" y="80886"/>
                  </a:lnTo>
                  <a:lnTo>
                    <a:pt x="203426" y="81738"/>
                  </a:lnTo>
                  <a:lnTo>
                    <a:pt x="203426" y="108787"/>
                  </a:lnTo>
                  <a:lnTo>
                    <a:pt x="203426" y="109638"/>
                  </a:lnTo>
                  <a:lnTo>
                    <a:pt x="203066" y="111309"/>
                  </a:lnTo>
                  <a:lnTo>
                    <a:pt x="202411" y="112848"/>
                  </a:lnTo>
                  <a:lnTo>
                    <a:pt x="201494" y="114223"/>
                  </a:lnTo>
                  <a:lnTo>
                    <a:pt x="200348" y="115402"/>
                  </a:lnTo>
                  <a:lnTo>
                    <a:pt x="198973" y="116319"/>
                  </a:lnTo>
                  <a:lnTo>
                    <a:pt x="197434" y="116974"/>
                  </a:lnTo>
                  <a:lnTo>
                    <a:pt x="195763" y="117301"/>
                  </a:lnTo>
                  <a:lnTo>
                    <a:pt x="194879" y="117334"/>
                  </a:lnTo>
                  <a:lnTo>
                    <a:pt x="14704" y="117334"/>
                  </a:lnTo>
                  <a:lnTo>
                    <a:pt x="13819" y="117301"/>
                  </a:lnTo>
                  <a:lnTo>
                    <a:pt x="12149" y="116974"/>
                  </a:lnTo>
                  <a:lnTo>
                    <a:pt x="10610" y="116319"/>
                  </a:lnTo>
                  <a:lnTo>
                    <a:pt x="9235" y="115402"/>
                  </a:lnTo>
                  <a:lnTo>
                    <a:pt x="8089" y="114223"/>
                  </a:lnTo>
                  <a:lnTo>
                    <a:pt x="7172" y="112848"/>
                  </a:lnTo>
                  <a:lnTo>
                    <a:pt x="6517" y="111309"/>
                  </a:lnTo>
                  <a:lnTo>
                    <a:pt x="6156" y="109638"/>
                  </a:lnTo>
                  <a:lnTo>
                    <a:pt x="6124" y="108787"/>
                  </a:lnTo>
                  <a:lnTo>
                    <a:pt x="6124" y="81738"/>
                  </a:lnTo>
                  <a:lnTo>
                    <a:pt x="6156" y="80886"/>
                  </a:lnTo>
                  <a:lnTo>
                    <a:pt x="6517" y="79216"/>
                  </a:lnTo>
                  <a:lnTo>
                    <a:pt x="7172" y="77677"/>
                  </a:lnTo>
                  <a:lnTo>
                    <a:pt x="8089" y="76302"/>
                  </a:lnTo>
                  <a:lnTo>
                    <a:pt x="9235" y="75123"/>
                  </a:lnTo>
                  <a:lnTo>
                    <a:pt x="10610" y="74206"/>
                  </a:lnTo>
                  <a:lnTo>
                    <a:pt x="12149" y="73551"/>
                  </a:lnTo>
                  <a:lnTo>
                    <a:pt x="13819" y="73223"/>
                  </a:lnTo>
                  <a:lnTo>
                    <a:pt x="14704" y="73191"/>
                  </a:lnTo>
                  <a:close/>
                  <a:moveTo>
                    <a:pt x="60353" y="123458"/>
                  </a:moveTo>
                  <a:lnTo>
                    <a:pt x="61368" y="126569"/>
                  </a:lnTo>
                  <a:lnTo>
                    <a:pt x="63595" y="132693"/>
                  </a:lnTo>
                  <a:lnTo>
                    <a:pt x="66117" y="138816"/>
                  </a:lnTo>
                  <a:lnTo>
                    <a:pt x="68933" y="144842"/>
                  </a:lnTo>
                  <a:lnTo>
                    <a:pt x="70472" y="147822"/>
                  </a:lnTo>
                  <a:lnTo>
                    <a:pt x="32846" y="147822"/>
                  </a:lnTo>
                  <a:lnTo>
                    <a:pt x="30848" y="145006"/>
                  </a:lnTo>
                  <a:lnTo>
                    <a:pt x="27213" y="139144"/>
                  </a:lnTo>
                  <a:lnTo>
                    <a:pt x="24037" y="133053"/>
                  </a:lnTo>
                  <a:lnTo>
                    <a:pt x="21351" y="126733"/>
                  </a:lnTo>
                  <a:lnTo>
                    <a:pt x="20238" y="123458"/>
                  </a:lnTo>
                  <a:close/>
                  <a:moveTo>
                    <a:pt x="142778" y="123458"/>
                  </a:moveTo>
                  <a:lnTo>
                    <a:pt x="141730" y="126569"/>
                  </a:lnTo>
                  <a:lnTo>
                    <a:pt x="139373" y="132725"/>
                  </a:lnTo>
                  <a:lnTo>
                    <a:pt x="136720" y="138849"/>
                  </a:lnTo>
                  <a:lnTo>
                    <a:pt x="133740" y="144842"/>
                  </a:lnTo>
                  <a:lnTo>
                    <a:pt x="132168" y="147822"/>
                  </a:lnTo>
                  <a:lnTo>
                    <a:pt x="77415" y="147822"/>
                  </a:lnTo>
                  <a:lnTo>
                    <a:pt x="75843" y="144842"/>
                  </a:lnTo>
                  <a:lnTo>
                    <a:pt x="72863" y="138849"/>
                  </a:lnTo>
                  <a:lnTo>
                    <a:pt x="70210" y="132725"/>
                  </a:lnTo>
                  <a:lnTo>
                    <a:pt x="67852" y="126569"/>
                  </a:lnTo>
                  <a:lnTo>
                    <a:pt x="66805" y="123458"/>
                  </a:lnTo>
                  <a:close/>
                  <a:moveTo>
                    <a:pt x="189345" y="123458"/>
                  </a:moveTo>
                  <a:lnTo>
                    <a:pt x="188232" y="126733"/>
                  </a:lnTo>
                  <a:lnTo>
                    <a:pt x="185546" y="133086"/>
                  </a:lnTo>
                  <a:lnTo>
                    <a:pt x="182402" y="139177"/>
                  </a:lnTo>
                  <a:lnTo>
                    <a:pt x="178800" y="145006"/>
                  </a:lnTo>
                  <a:lnTo>
                    <a:pt x="176803" y="147822"/>
                  </a:lnTo>
                  <a:lnTo>
                    <a:pt x="139111" y="147822"/>
                  </a:lnTo>
                  <a:lnTo>
                    <a:pt x="140650" y="144842"/>
                  </a:lnTo>
                  <a:lnTo>
                    <a:pt x="143466" y="138816"/>
                  </a:lnTo>
                  <a:lnTo>
                    <a:pt x="145987" y="132693"/>
                  </a:lnTo>
                  <a:lnTo>
                    <a:pt x="148214" y="126569"/>
                  </a:lnTo>
                  <a:lnTo>
                    <a:pt x="149229" y="123458"/>
                  </a:lnTo>
                  <a:close/>
                  <a:moveTo>
                    <a:pt x="128631" y="153946"/>
                  </a:moveTo>
                  <a:lnTo>
                    <a:pt x="127322" y="156041"/>
                  </a:lnTo>
                  <a:lnTo>
                    <a:pt x="124636" y="160168"/>
                  </a:lnTo>
                  <a:lnTo>
                    <a:pt x="121853" y="164163"/>
                  </a:lnTo>
                  <a:lnTo>
                    <a:pt x="118938" y="168027"/>
                  </a:lnTo>
                  <a:lnTo>
                    <a:pt x="115925" y="171727"/>
                  </a:lnTo>
                  <a:lnTo>
                    <a:pt x="112847" y="175297"/>
                  </a:lnTo>
                  <a:lnTo>
                    <a:pt x="109671" y="178670"/>
                  </a:lnTo>
                  <a:lnTo>
                    <a:pt x="106429" y="181846"/>
                  </a:lnTo>
                  <a:lnTo>
                    <a:pt x="104791" y="183353"/>
                  </a:lnTo>
                  <a:lnTo>
                    <a:pt x="103154" y="181846"/>
                  </a:lnTo>
                  <a:lnTo>
                    <a:pt x="99912" y="178670"/>
                  </a:lnTo>
                  <a:lnTo>
                    <a:pt x="96736" y="175297"/>
                  </a:lnTo>
                  <a:lnTo>
                    <a:pt x="93657" y="171727"/>
                  </a:lnTo>
                  <a:lnTo>
                    <a:pt x="90645" y="168027"/>
                  </a:lnTo>
                  <a:lnTo>
                    <a:pt x="87730" y="164163"/>
                  </a:lnTo>
                  <a:lnTo>
                    <a:pt x="84947" y="160168"/>
                  </a:lnTo>
                  <a:lnTo>
                    <a:pt x="82261" y="156041"/>
                  </a:lnTo>
                  <a:lnTo>
                    <a:pt x="80951" y="153946"/>
                  </a:lnTo>
                  <a:close/>
                  <a:moveTo>
                    <a:pt x="73845" y="153946"/>
                  </a:moveTo>
                  <a:lnTo>
                    <a:pt x="76301" y="158137"/>
                  </a:lnTo>
                  <a:lnTo>
                    <a:pt x="81639" y="166193"/>
                  </a:lnTo>
                  <a:lnTo>
                    <a:pt x="85896" y="171891"/>
                  </a:lnTo>
                  <a:lnTo>
                    <a:pt x="88843" y="175559"/>
                  </a:lnTo>
                  <a:lnTo>
                    <a:pt x="91889" y="179063"/>
                  </a:lnTo>
                  <a:lnTo>
                    <a:pt x="95000" y="182403"/>
                  </a:lnTo>
                  <a:lnTo>
                    <a:pt x="96572" y="184008"/>
                  </a:lnTo>
                  <a:lnTo>
                    <a:pt x="93461" y="183680"/>
                  </a:lnTo>
                  <a:lnTo>
                    <a:pt x="87272" y="182698"/>
                  </a:lnTo>
                  <a:lnTo>
                    <a:pt x="81181" y="181257"/>
                  </a:lnTo>
                  <a:lnTo>
                    <a:pt x="75253" y="179423"/>
                  </a:lnTo>
                  <a:lnTo>
                    <a:pt x="69457" y="177163"/>
                  </a:lnTo>
                  <a:lnTo>
                    <a:pt x="63824" y="174478"/>
                  </a:lnTo>
                  <a:lnTo>
                    <a:pt x="58388" y="171400"/>
                  </a:lnTo>
                  <a:lnTo>
                    <a:pt x="53116" y="167929"/>
                  </a:lnTo>
                  <a:lnTo>
                    <a:pt x="50562" y="165997"/>
                  </a:lnTo>
                  <a:lnTo>
                    <a:pt x="48826" y="164654"/>
                  </a:lnTo>
                  <a:lnTo>
                    <a:pt x="45486" y="161772"/>
                  </a:lnTo>
                  <a:lnTo>
                    <a:pt x="42277" y="158759"/>
                  </a:lnTo>
                  <a:lnTo>
                    <a:pt x="39199" y="155583"/>
                  </a:lnTo>
                  <a:lnTo>
                    <a:pt x="37758" y="153946"/>
                  </a:lnTo>
                  <a:close/>
                  <a:moveTo>
                    <a:pt x="104791" y="0"/>
                  </a:moveTo>
                  <a:lnTo>
                    <a:pt x="101910" y="33"/>
                  </a:lnTo>
                  <a:lnTo>
                    <a:pt x="96113" y="393"/>
                  </a:lnTo>
                  <a:lnTo>
                    <a:pt x="90383" y="1081"/>
                  </a:lnTo>
                  <a:lnTo>
                    <a:pt x="84717" y="2129"/>
                  </a:lnTo>
                  <a:lnTo>
                    <a:pt x="79117" y="3504"/>
                  </a:lnTo>
                  <a:lnTo>
                    <a:pt x="73616" y="5207"/>
                  </a:lnTo>
                  <a:lnTo>
                    <a:pt x="68245" y="7238"/>
                  </a:lnTo>
                  <a:lnTo>
                    <a:pt x="63006" y="9628"/>
                  </a:lnTo>
                  <a:lnTo>
                    <a:pt x="60452" y="10938"/>
                  </a:lnTo>
                  <a:lnTo>
                    <a:pt x="59895" y="11266"/>
                  </a:lnTo>
                  <a:lnTo>
                    <a:pt x="59142" y="12182"/>
                  </a:lnTo>
                  <a:lnTo>
                    <a:pt x="58814" y="13296"/>
                  </a:lnTo>
                  <a:lnTo>
                    <a:pt x="58912" y="14508"/>
                  </a:lnTo>
                  <a:lnTo>
                    <a:pt x="59142" y="15064"/>
                  </a:lnTo>
                  <a:lnTo>
                    <a:pt x="59469" y="15621"/>
                  </a:lnTo>
                  <a:lnTo>
                    <a:pt x="60419" y="16374"/>
                  </a:lnTo>
                  <a:lnTo>
                    <a:pt x="61532" y="16702"/>
                  </a:lnTo>
                  <a:lnTo>
                    <a:pt x="62744" y="16603"/>
                  </a:lnTo>
                  <a:lnTo>
                    <a:pt x="63301" y="16374"/>
                  </a:lnTo>
                  <a:lnTo>
                    <a:pt x="65233" y="15359"/>
                  </a:lnTo>
                  <a:lnTo>
                    <a:pt x="69195" y="13525"/>
                  </a:lnTo>
                  <a:lnTo>
                    <a:pt x="73223" y="11888"/>
                  </a:lnTo>
                  <a:lnTo>
                    <a:pt x="77349" y="10447"/>
                  </a:lnTo>
                  <a:lnTo>
                    <a:pt x="81541" y="9202"/>
                  </a:lnTo>
                  <a:lnTo>
                    <a:pt x="85765" y="8187"/>
                  </a:lnTo>
                  <a:lnTo>
                    <a:pt x="90055" y="7369"/>
                  </a:lnTo>
                  <a:lnTo>
                    <a:pt x="94410" y="6746"/>
                  </a:lnTo>
                  <a:lnTo>
                    <a:pt x="96572" y="6517"/>
                  </a:lnTo>
                  <a:lnTo>
                    <a:pt x="95000" y="8122"/>
                  </a:lnTo>
                  <a:lnTo>
                    <a:pt x="91889" y="11462"/>
                  </a:lnTo>
                  <a:lnTo>
                    <a:pt x="88843" y="14966"/>
                  </a:lnTo>
                  <a:lnTo>
                    <a:pt x="85896" y="18634"/>
                  </a:lnTo>
                  <a:lnTo>
                    <a:pt x="81639" y="24332"/>
                  </a:lnTo>
                  <a:lnTo>
                    <a:pt x="76301" y="32388"/>
                  </a:lnTo>
                  <a:lnTo>
                    <a:pt x="73845" y="36579"/>
                  </a:lnTo>
                  <a:lnTo>
                    <a:pt x="37758" y="36579"/>
                  </a:lnTo>
                  <a:lnTo>
                    <a:pt x="39264" y="34876"/>
                  </a:lnTo>
                  <a:lnTo>
                    <a:pt x="42441" y="31569"/>
                  </a:lnTo>
                  <a:lnTo>
                    <a:pt x="45813" y="28425"/>
                  </a:lnTo>
                  <a:lnTo>
                    <a:pt x="49317" y="25478"/>
                  </a:lnTo>
                  <a:lnTo>
                    <a:pt x="51151" y="24070"/>
                  </a:lnTo>
                  <a:lnTo>
                    <a:pt x="51643" y="23677"/>
                  </a:lnTo>
                  <a:lnTo>
                    <a:pt x="52232" y="22629"/>
                  </a:lnTo>
                  <a:lnTo>
                    <a:pt x="52396" y="21450"/>
                  </a:lnTo>
                  <a:lnTo>
                    <a:pt x="52101" y="20304"/>
                  </a:lnTo>
                  <a:lnTo>
                    <a:pt x="51741" y="19780"/>
                  </a:lnTo>
                  <a:lnTo>
                    <a:pt x="51348" y="19321"/>
                  </a:lnTo>
                  <a:lnTo>
                    <a:pt x="50300" y="18699"/>
                  </a:lnTo>
                  <a:lnTo>
                    <a:pt x="49154" y="18535"/>
                  </a:lnTo>
                  <a:lnTo>
                    <a:pt x="47975" y="18830"/>
                  </a:lnTo>
                  <a:lnTo>
                    <a:pt x="47451" y="19190"/>
                  </a:lnTo>
                  <a:lnTo>
                    <a:pt x="44864" y="21188"/>
                  </a:lnTo>
                  <a:lnTo>
                    <a:pt x="39952" y="25445"/>
                  </a:lnTo>
                  <a:lnTo>
                    <a:pt x="35334" y="30062"/>
                  </a:lnTo>
                  <a:lnTo>
                    <a:pt x="31077" y="34942"/>
                  </a:lnTo>
                  <a:lnTo>
                    <a:pt x="29080" y="37496"/>
                  </a:lnTo>
                  <a:lnTo>
                    <a:pt x="28818" y="37791"/>
                  </a:lnTo>
                  <a:lnTo>
                    <a:pt x="28621" y="38086"/>
                  </a:lnTo>
                  <a:lnTo>
                    <a:pt x="27409" y="39723"/>
                  </a:lnTo>
                  <a:lnTo>
                    <a:pt x="25084" y="43096"/>
                  </a:lnTo>
                  <a:lnTo>
                    <a:pt x="22923" y="46567"/>
                  </a:lnTo>
                  <a:lnTo>
                    <a:pt x="20893" y="50137"/>
                  </a:lnTo>
                  <a:lnTo>
                    <a:pt x="19026" y="53772"/>
                  </a:lnTo>
                  <a:lnTo>
                    <a:pt x="17323" y="57505"/>
                  </a:lnTo>
                  <a:lnTo>
                    <a:pt x="15784" y="61271"/>
                  </a:lnTo>
                  <a:lnTo>
                    <a:pt x="14376" y="65135"/>
                  </a:lnTo>
                  <a:lnTo>
                    <a:pt x="13754" y="67100"/>
                  </a:lnTo>
                  <a:lnTo>
                    <a:pt x="12346" y="67231"/>
                  </a:lnTo>
                  <a:lnTo>
                    <a:pt x="9628" y="67918"/>
                  </a:lnTo>
                  <a:lnTo>
                    <a:pt x="7172" y="69097"/>
                  </a:lnTo>
                  <a:lnTo>
                    <a:pt x="4978" y="70702"/>
                  </a:lnTo>
                  <a:lnTo>
                    <a:pt x="3111" y="72699"/>
                  </a:lnTo>
                  <a:lnTo>
                    <a:pt x="1637" y="74992"/>
                  </a:lnTo>
                  <a:lnTo>
                    <a:pt x="589" y="77546"/>
                  </a:lnTo>
                  <a:lnTo>
                    <a:pt x="33" y="80297"/>
                  </a:lnTo>
                  <a:lnTo>
                    <a:pt x="0" y="81738"/>
                  </a:lnTo>
                  <a:lnTo>
                    <a:pt x="0" y="108787"/>
                  </a:lnTo>
                  <a:lnTo>
                    <a:pt x="33" y="110228"/>
                  </a:lnTo>
                  <a:lnTo>
                    <a:pt x="589" y="112979"/>
                  </a:lnTo>
                  <a:lnTo>
                    <a:pt x="1637" y="115533"/>
                  </a:lnTo>
                  <a:lnTo>
                    <a:pt x="3111" y="117825"/>
                  </a:lnTo>
                  <a:lnTo>
                    <a:pt x="4978" y="119823"/>
                  </a:lnTo>
                  <a:lnTo>
                    <a:pt x="7172" y="121427"/>
                  </a:lnTo>
                  <a:lnTo>
                    <a:pt x="9628" y="122606"/>
                  </a:lnTo>
                  <a:lnTo>
                    <a:pt x="12346" y="123294"/>
                  </a:lnTo>
                  <a:lnTo>
                    <a:pt x="13754" y="123425"/>
                  </a:lnTo>
                  <a:lnTo>
                    <a:pt x="14376" y="125390"/>
                  </a:lnTo>
                  <a:lnTo>
                    <a:pt x="15751" y="129221"/>
                  </a:lnTo>
                  <a:lnTo>
                    <a:pt x="17291" y="132987"/>
                  </a:lnTo>
                  <a:lnTo>
                    <a:pt x="19026" y="136720"/>
                  </a:lnTo>
                  <a:lnTo>
                    <a:pt x="20860" y="140355"/>
                  </a:lnTo>
                  <a:lnTo>
                    <a:pt x="22890" y="143892"/>
                  </a:lnTo>
                  <a:lnTo>
                    <a:pt x="25052" y="147363"/>
                  </a:lnTo>
                  <a:lnTo>
                    <a:pt x="27344" y="150736"/>
                  </a:lnTo>
                  <a:lnTo>
                    <a:pt x="28556" y="152374"/>
                  </a:lnTo>
                  <a:lnTo>
                    <a:pt x="28785" y="152734"/>
                  </a:lnTo>
                  <a:lnTo>
                    <a:pt x="29080" y="153061"/>
                  </a:lnTo>
                  <a:lnTo>
                    <a:pt x="31044" y="155550"/>
                  </a:lnTo>
                  <a:lnTo>
                    <a:pt x="35171" y="160299"/>
                  </a:lnTo>
                  <a:lnTo>
                    <a:pt x="39624" y="164752"/>
                  </a:lnTo>
                  <a:lnTo>
                    <a:pt x="44340" y="168911"/>
                  </a:lnTo>
                  <a:lnTo>
                    <a:pt x="46829" y="170876"/>
                  </a:lnTo>
                  <a:lnTo>
                    <a:pt x="48401" y="172055"/>
                  </a:lnTo>
                  <a:lnTo>
                    <a:pt x="51643" y="174347"/>
                  </a:lnTo>
                  <a:lnTo>
                    <a:pt x="54917" y="176476"/>
                  </a:lnTo>
                  <a:lnTo>
                    <a:pt x="58290" y="178441"/>
                  </a:lnTo>
                  <a:lnTo>
                    <a:pt x="61696" y="180274"/>
                  </a:lnTo>
                  <a:lnTo>
                    <a:pt x="65200" y="181977"/>
                  </a:lnTo>
                  <a:lnTo>
                    <a:pt x="68737" y="183516"/>
                  </a:lnTo>
                  <a:lnTo>
                    <a:pt x="72339" y="184892"/>
                  </a:lnTo>
                  <a:lnTo>
                    <a:pt x="76006" y="186136"/>
                  </a:lnTo>
                  <a:lnTo>
                    <a:pt x="79707" y="187217"/>
                  </a:lnTo>
                  <a:lnTo>
                    <a:pt x="83440" y="188166"/>
                  </a:lnTo>
                  <a:lnTo>
                    <a:pt x="87239" y="188952"/>
                  </a:lnTo>
                  <a:lnTo>
                    <a:pt x="91070" y="189575"/>
                  </a:lnTo>
                  <a:lnTo>
                    <a:pt x="94967" y="190033"/>
                  </a:lnTo>
                  <a:lnTo>
                    <a:pt x="98864" y="190361"/>
                  </a:lnTo>
                  <a:lnTo>
                    <a:pt x="102794" y="190524"/>
                  </a:lnTo>
                  <a:lnTo>
                    <a:pt x="104791" y="190524"/>
                  </a:lnTo>
                  <a:lnTo>
                    <a:pt x="107968" y="190492"/>
                  </a:lnTo>
                  <a:lnTo>
                    <a:pt x="114288" y="190066"/>
                  </a:lnTo>
                  <a:lnTo>
                    <a:pt x="120543" y="189247"/>
                  </a:lnTo>
                  <a:lnTo>
                    <a:pt x="126732" y="188003"/>
                  </a:lnTo>
                  <a:lnTo>
                    <a:pt x="132790" y="186333"/>
                  </a:lnTo>
                  <a:lnTo>
                    <a:pt x="138750" y="184302"/>
                  </a:lnTo>
                  <a:lnTo>
                    <a:pt x="144547" y="181879"/>
                  </a:lnTo>
                  <a:lnTo>
                    <a:pt x="150212" y="179063"/>
                  </a:lnTo>
                  <a:lnTo>
                    <a:pt x="152930" y="177491"/>
                  </a:lnTo>
                  <a:lnTo>
                    <a:pt x="153454" y="177131"/>
                  </a:lnTo>
                  <a:lnTo>
                    <a:pt x="154174" y="176181"/>
                  </a:lnTo>
                  <a:lnTo>
                    <a:pt x="154469" y="175035"/>
                  </a:lnTo>
                  <a:lnTo>
                    <a:pt x="154305" y="173856"/>
                  </a:lnTo>
                  <a:lnTo>
                    <a:pt x="154043" y="173266"/>
                  </a:lnTo>
                  <a:lnTo>
                    <a:pt x="153683" y="172775"/>
                  </a:lnTo>
                  <a:lnTo>
                    <a:pt x="152733" y="172055"/>
                  </a:lnTo>
                  <a:lnTo>
                    <a:pt x="151587" y="171760"/>
                  </a:lnTo>
                  <a:lnTo>
                    <a:pt x="150408" y="171891"/>
                  </a:lnTo>
                  <a:lnTo>
                    <a:pt x="149819" y="172186"/>
                  </a:lnTo>
                  <a:lnTo>
                    <a:pt x="147723" y="173397"/>
                  </a:lnTo>
                  <a:lnTo>
                    <a:pt x="143368" y="175624"/>
                  </a:lnTo>
                  <a:lnTo>
                    <a:pt x="138914" y="177622"/>
                  </a:lnTo>
                  <a:lnTo>
                    <a:pt x="134395" y="179357"/>
                  </a:lnTo>
                  <a:lnTo>
                    <a:pt x="129745" y="180831"/>
                  </a:lnTo>
                  <a:lnTo>
                    <a:pt x="125029" y="182075"/>
                  </a:lnTo>
                  <a:lnTo>
                    <a:pt x="120281" y="183058"/>
                  </a:lnTo>
                  <a:lnTo>
                    <a:pt x="115434" y="183746"/>
                  </a:lnTo>
                  <a:lnTo>
                    <a:pt x="113011" y="184008"/>
                  </a:lnTo>
                  <a:lnTo>
                    <a:pt x="114583" y="182403"/>
                  </a:lnTo>
                  <a:lnTo>
                    <a:pt x="117694" y="179063"/>
                  </a:lnTo>
                  <a:lnTo>
                    <a:pt x="120739" y="175559"/>
                  </a:lnTo>
                  <a:lnTo>
                    <a:pt x="123687" y="171891"/>
                  </a:lnTo>
                  <a:lnTo>
                    <a:pt x="127944" y="166193"/>
                  </a:lnTo>
                  <a:lnTo>
                    <a:pt x="133282" y="158137"/>
                  </a:lnTo>
                  <a:lnTo>
                    <a:pt x="135738" y="153946"/>
                  </a:lnTo>
                  <a:lnTo>
                    <a:pt x="171891" y="153946"/>
                  </a:lnTo>
                  <a:lnTo>
                    <a:pt x="169467" y="156598"/>
                  </a:lnTo>
                  <a:lnTo>
                    <a:pt x="164293" y="161641"/>
                  </a:lnTo>
                  <a:lnTo>
                    <a:pt x="161542" y="163999"/>
                  </a:lnTo>
                  <a:lnTo>
                    <a:pt x="161084" y="164425"/>
                  </a:lnTo>
                  <a:lnTo>
                    <a:pt x="160527" y="165473"/>
                  </a:lnTo>
                  <a:lnTo>
                    <a:pt x="160429" y="166652"/>
                  </a:lnTo>
                  <a:lnTo>
                    <a:pt x="160757" y="167798"/>
                  </a:lnTo>
                  <a:lnTo>
                    <a:pt x="161117" y="168322"/>
                  </a:lnTo>
                  <a:lnTo>
                    <a:pt x="161379" y="168584"/>
                  </a:lnTo>
                  <a:lnTo>
                    <a:pt x="161903" y="168977"/>
                  </a:lnTo>
                  <a:lnTo>
                    <a:pt x="162820" y="169370"/>
                  </a:lnTo>
                  <a:lnTo>
                    <a:pt x="163507" y="169435"/>
                  </a:lnTo>
                  <a:lnTo>
                    <a:pt x="163999" y="169402"/>
                  </a:lnTo>
                  <a:lnTo>
                    <a:pt x="165014" y="169042"/>
                  </a:lnTo>
                  <a:lnTo>
                    <a:pt x="165439" y="168715"/>
                  </a:lnTo>
                  <a:lnTo>
                    <a:pt x="168125" y="166455"/>
                  </a:lnTo>
                  <a:lnTo>
                    <a:pt x="173168" y="161641"/>
                  </a:lnTo>
                  <a:lnTo>
                    <a:pt x="177785" y="156533"/>
                  </a:lnTo>
                  <a:lnTo>
                    <a:pt x="182042" y="151097"/>
                  </a:lnTo>
                  <a:lnTo>
                    <a:pt x="185874" y="145399"/>
                  </a:lnTo>
                  <a:lnTo>
                    <a:pt x="189279" y="139406"/>
                  </a:lnTo>
                  <a:lnTo>
                    <a:pt x="192227" y="133184"/>
                  </a:lnTo>
                  <a:lnTo>
                    <a:pt x="194748" y="126765"/>
                  </a:lnTo>
                  <a:lnTo>
                    <a:pt x="195829" y="123425"/>
                  </a:lnTo>
                  <a:lnTo>
                    <a:pt x="197237" y="123294"/>
                  </a:lnTo>
                  <a:lnTo>
                    <a:pt x="199955" y="122606"/>
                  </a:lnTo>
                  <a:lnTo>
                    <a:pt x="202411" y="121427"/>
                  </a:lnTo>
                  <a:lnTo>
                    <a:pt x="204605" y="119823"/>
                  </a:lnTo>
                  <a:lnTo>
                    <a:pt x="206472" y="117825"/>
                  </a:lnTo>
                  <a:lnTo>
                    <a:pt x="207945" y="115533"/>
                  </a:lnTo>
                  <a:lnTo>
                    <a:pt x="208993" y="112979"/>
                  </a:lnTo>
                  <a:lnTo>
                    <a:pt x="209550" y="110228"/>
                  </a:lnTo>
                  <a:lnTo>
                    <a:pt x="209583" y="108787"/>
                  </a:lnTo>
                  <a:lnTo>
                    <a:pt x="209583" y="81738"/>
                  </a:lnTo>
                  <a:lnTo>
                    <a:pt x="209550" y="80297"/>
                  </a:lnTo>
                  <a:lnTo>
                    <a:pt x="208993" y="77546"/>
                  </a:lnTo>
                  <a:lnTo>
                    <a:pt x="207945" y="74992"/>
                  </a:lnTo>
                  <a:lnTo>
                    <a:pt x="206472" y="72699"/>
                  </a:lnTo>
                  <a:lnTo>
                    <a:pt x="204605" y="70702"/>
                  </a:lnTo>
                  <a:lnTo>
                    <a:pt x="202411" y="69097"/>
                  </a:lnTo>
                  <a:lnTo>
                    <a:pt x="199955" y="67918"/>
                  </a:lnTo>
                  <a:lnTo>
                    <a:pt x="197237" y="67231"/>
                  </a:lnTo>
                  <a:lnTo>
                    <a:pt x="195829" y="67100"/>
                  </a:lnTo>
                  <a:lnTo>
                    <a:pt x="195207" y="65135"/>
                  </a:lnTo>
                  <a:lnTo>
                    <a:pt x="193831" y="61303"/>
                  </a:lnTo>
                  <a:lnTo>
                    <a:pt x="192292" y="57505"/>
                  </a:lnTo>
                  <a:lnTo>
                    <a:pt x="190557" y="53804"/>
                  </a:lnTo>
                  <a:lnTo>
                    <a:pt x="188723" y="50169"/>
                  </a:lnTo>
                  <a:lnTo>
                    <a:pt x="186692" y="46633"/>
                  </a:lnTo>
                  <a:lnTo>
                    <a:pt x="184531" y="43161"/>
                  </a:lnTo>
                  <a:lnTo>
                    <a:pt x="182239" y="39788"/>
                  </a:lnTo>
                  <a:lnTo>
                    <a:pt x="181027" y="38151"/>
                  </a:lnTo>
                  <a:lnTo>
                    <a:pt x="180798" y="37791"/>
                  </a:lnTo>
                  <a:lnTo>
                    <a:pt x="180503" y="37463"/>
                  </a:lnTo>
                  <a:lnTo>
                    <a:pt x="178538" y="34975"/>
                  </a:lnTo>
                  <a:lnTo>
                    <a:pt x="174412" y="30226"/>
                  </a:lnTo>
                  <a:lnTo>
                    <a:pt x="169959" y="25773"/>
                  </a:lnTo>
                  <a:lnTo>
                    <a:pt x="165243" y="21614"/>
                  </a:lnTo>
                  <a:lnTo>
                    <a:pt x="162754" y="19649"/>
                  </a:lnTo>
                  <a:lnTo>
                    <a:pt x="161182" y="18437"/>
                  </a:lnTo>
                  <a:lnTo>
                    <a:pt x="157940" y="16178"/>
                  </a:lnTo>
                  <a:lnTo>
                    <a:pt x="154666" y="14049"/>
                  </a:lnTo>
                  <a:lnTo>
                    <a:pt x="151293" y="12084"/>
                  </a:lnTo>
                  <a:lnTo>
                    <a:pt x="147887" y="10250"/>
                  </a:lnTo>
                  <a:lnTo>
                    <a:pt x="144383" y="8548"/>
                  </a:lnTo>
                  <a:lnTo>
                    <a:pt x="140846" y="7008"/>
                  </a:lnTo>
                  <a:lnTo>
                    <a:pt x="137244" y="5633"/>
                  </a:lnTo>
                  <a:lnTo>
                    <a:pt x="133609" y="4389"/>
                  </a:lnTo>
                  <a:lnTo>
                    <a:pt x="129876" y="3308"/>
                  </a:lnTo>
                  <a:lnTo>
                    <a:pt x="126143" y="2358"/>
                  </a:lnTo>
                  <a:lnTo>
                    <a:pt x="122344" y="1572"/>
                  </a:lnTo>
                  <a:lnTo>
                    <a:pt x="118513" y="950"/>
                  </a:lnTo>
                  <a:lnTo>
                    <a:pt x="114616" y="492"/>
                  </a:lnTo>
                  <a:lnTo>
                    <a:pt x="110719" y="164"/>
                  </a:lnTo>
                  <a:lnTo>
                    <a:pt x="1067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24"/>
          <p:cNvGrpSpPr/>
          <p:nvPr/>
        </p:nvGrpSpPr>
        <p:grpSpPr>
          <a:xfrm>
            <a:off x="5390074" y="3588040"/>
            <a:ext cx="1743244" cy="585051"/>
            <a:chOff x="5390074" y="3418840"/>
            <a:chExt cx="1743244" cy="585051"/>
          </a:xfrm>
        </p:grpSpPr>
        <p:sp>
          <p:nvSpPr>
            <p:cNvPr id="209" name="Google Shape;209;p24"/>
            <p:cNvSpPr txBox="1"/>
            <p:nvPr/>
          </p:nvSpPr>
          <p:spPr>
            <a:xfrm>
              <a:off x="6017018" y="3537795"/>
              <a:ext cx="11163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 u="sng">
                  <a:solidFill>
                    <a:schemeClr val="lt2"/>
                  </a:solidFill>
                </a:rPr>
                <a:t>D</a:t>
              </a:r>
              <a:r>
                <a:rPr lang="en">
                  <a:solidFill>
                    <a:schemeClr val="lt2"/>
                  </a:solidFill>
                </a:rPr>
                <a:t>ata</a:t>
              </a:r>
              <a:endParaRPr>
                <a:solidFill>
                  <a:schemeClr val="lt2"/>
                </a:solidFill>
              </a:endParaRPr>
            </a:p>
          </p:txBody>
        </p:sp>
        <p:grpSp>
          <p:nvGrpSpPr>
            <p:cNvPr id="210" name="Google Shape;210;p24"/>
            <p:cNvGrpSpPr/>
            <p:nvPr/>
          </p:nvGrpSpPr>
          <p:grpSpPr>
            <a:xfrm>
              <a:off x="5390074" y="3418840"/>
              <a:ext cx="585051" cy="585051"/>
              <a:chOff x="5127563" y="3711486"/>
              <a:chExt cx="778200" cy="778200"/>
            </a:xfrm>
          </p:grpSpPr>
          <p:sp>
            <p:nvSpPr>
              <p:cNvPr id="211" name="Google Shape;211;p24"/>
              <p:cNvSpPr/>
              <p:nvPr/>
            </p:nvSpPr>
            <p:spPr>
              <a:xfrm rot="5400000">
                <a:off x="5127563" y="3711486"/>
                <a:ext cx="778200" cy="778200"/>
              </a:xfrm>
              <a:prstGeom prst="ellipse">
                <a:avLst/>
              </a:prstGeom>
              <a:gradFill>
                <a:gsLst>
                  <a:gs pos="0">
                    <a:srgbClr val="0CE2E2"/>
                  </a:gs>
                  <a:gs pos="100000">
                    <a:srgbClr val="005AEA"/>
                  </a:gs>
                </a:gsLst>
                <a:path path="circle">
                  <a:fillToRect r="100%" t="100%"/>
                </a:path>
                <a:tileRect b="-100%" l="-100%"/>
              </a:gradFill>
              <a:ln>
                <a:noFill/>
              </a:ln>
              <a:effectLst>
                <a:outerShdw blurRad="57150" rotWithShape="0" algn="bl" dir="5400000" dist="19050">
                  <a:srgbClr val="000000">
                    <a:alpha val="15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4A4B6"/>
                  </a:solidFill>
                  <a:latin typeface="Open Sans"/>
                  <a:ea typeface="Open Sans"/>
                  <a:cs typeface="Open Sans"/>
                  <a:sym typeface="Open Sans"/>
                </a:endParaRPr>
              </a:p>
            </p:txBody>
          </p:sp>
          <p:sp>
            <p:nvSpPr>
              <p:cNvPr id="212" name="Google Shape;212;p24"/>
              <p:cNvSpPr/>
              <p:nvPr/>
            </p:nvSpPr>
            <p:spPr>
              <a:xfrm>
                <a:off x="5283212" y="3918770"/>
                <a:ext cx="466846" cy="363630"/>
              </a:xfrm>
              <a:custGeom>
                <a:rect b="b" l="l" r="r" t="t"/>
                <a:pathLst>
                  <a:path extrusionOk="0" h="163246" w="209583">
                    <a:moveTo>
                      <a:pt x="40115" y="32322"/>
                    </a:moveTo>
                    <a:lnTo>
                      <a:pt x="40115" y="45028"/>
                    </a:lnTo>
                    <a:lnTo>
                      <a:pt x="35891" y="44864"/>
                    </a:lnTo>
                    <a:lnTo>
                      <a:pt x="28785" y="44340"/>
                    </a:lnTo>
                    <a:lnTo>
                      <a:pt x="23938" y="43783"/>
                    </a:lnTo>
                    <a:lnTo>
                      <a:pt x="19190" y="43063"/>
                    </a:lnTo>
                    <a:lnTo>
                      <a:pt x="14769" y="42146"/>
                    </a:lnTo>
                    <a:lnTo>
                      <a:pt x="10839" y="40967"/>
                    </a:lnTo>
                    <a:lnTo>
                      <a:pt x="8351" y="39887"/>
                    </a:lnTo>
                    <a:lnTo>
                      <a:pt x="6942" y="39101"/>
                    </a:lnTo>
                    <a:lnTo>
                      <a:pt x="6320" y="38675"/>
                    </a:lnTo>
                    <a:lnTo>
                      <a:pt x="6713" y="38347"/>
                    </a:lnTo>
                    <a:lnTo>
                      <a:pt x="8220" y="37463"/>
                    </a:lnTo>
                    <a:lnTo>
                      <a:pt x="10774" y="36415"/>
                    </a:lnTo>
                    <a:lnTo>
                      <a:pt x="14605" y="35302"/>
                    </a:lnTo>
                    <a:lnTo>
                      <a:pt x="17094" y="34745"/>
                    </a:lnTo>
                    <a:lnTo>
                      <a:pt x="19550" y="34254"/>
                    </a:lnTo>
                    <a:lnTo>
                      <a:pt x="24888" y="33435"/>
                    </a:lnTo>
                    <a:lnTo>
                      <a:pt x="30717" y="32846"/>
                    </a:lnTo>
                    <a:lnTo>
                      <a:pt x="36906" y="32453"/>
                    </a:lnTo>
                    <a:lnTo>
                      <a:pt x="40115" y="32322"/>
                    </a:lnTo>
                    <a:close/>
                    <a:moveTo>
                      <a:pt x="169467" y="32322"/>
                    </a:moveTo>
                    <a:lnTo>
                      <a:pt x="172677" y="32420"/>
                    </a:lnTo>
                    <a:lnTo>
                      <a:pt x="178866" y="32846"/>
                    </a:lnTo>
                    <a:lnTo>
                      <a:pt x="184695" y="33435"/>
                    </a:lnTo>
                    <a:lnTo>
                      <a:pt x="190033" y="34254"/>
                    </a:lnTo>
                    <a:lnTo>
                      <a:pt x="192489" y="34745"/>
                    </a:lnTo>
                    <a:lnTo>
                      <a:pt x="194977" y="35302"/>
                    </a:lnTo>
                    <a:lnTo>
                      <a:pt x="198809" y="36415"/>
                    </a:lnTo>
                    <a:lnTo>
                      <a:pt x="201363" y="37463"/>
                    </a:lnTo>
                    <a:lnTo>
                      <a:pt x="202870" y="38347"/>
                    </a:lnTo>
                    <a:lnTo>
                      <a:pt x="203263" y="38675"/>
                    </a:lnTo>
                    <a:lnTo>
                      <a:pt x="202640" y="39101"/>
                    </a:lnTo>
                    <a:lnTo>
                      <a:pt x="201199" y="39887"/>
                    </a:lnTo>
                    <a:lnTo>
                      <a:pt x="198711" y="40967"/>
                    </a:lnTo>
                    <a:lnTo>
                      <a:pt x="194781" y="42146"/>
                    </a:lnTo>
                    <a:lnTo>
                      <a:pt x="190360" y="43063"/>
                    </a:lnTo>
                    <a:lnTo>
                      <a:pt x="185644" y="43783"/>
                    </a:lnTo>
                    <a:lnTo>
                      <a:pt x="180831" y="44340"/>
                    </a:lnTo>
                    <a:lnTo>
                      <a:pt x="173724" y="44864"/>
                    </a:lnTo>
                    <a:lnTo>
                      <a:pt x="169467" y="45028"/>
                    </a:lnTo>
                    <a:lnTo>
                      <a:pt x="169467" y="32322"/>
                    </a:lnTo>
                    <a:close/>
                    <a:moveTo>
                      <a:pt x="6156" y="45650"/>
                    </a:moveTo>
                    <a:lnTo>
                      <a:pt x="8056" y="46403"/>
                    </a:lnTo>
                    <a:lnTo>
                      <a:pt x="11953" y="47680"/>
                    </a:lnTo>
                    <a:lnTo>
                      <a:pt x="15915" y="48663"/>
                    </a:lnTo>
                    <a:lnTo>
                      <a:pt x="19943" y="49449"/>
                    </a:lnTo>
                    <a:lnTo>
                      <a:pt x="26231" y="50300"/>
                    </a:lnTo>
                    <a:lnTo>
                      <a:pt x="35236" y="50922"/>
                    </a:lnTo>
                    <a:lnTo>
                      <a:pt x="40115" y="51152"/>
                    </a:lnTo>
                    <a:lnTo>
                      <a:pt x="40115" y="67951"/>
                    </a:lnTo>
                    <a:lnTo>
                      <a:pt x="35957" y="67787"/>
                    </a:lnTo>
                    <a:lnTo>
                      <a:pt x="28719" y="67263"/>
                    </a:lnTo>
                    <a:lnTo>
                      <a:pt x="23709" y="66674"/>
                    </a:lnTo>
                    <a:lnTo>
                      <a:pt x="18830" y="65921"/>
                    </a:lnTo>
                    <a:lnTo>
                      <a:pt x="14311" y="64938"/>
                    </a:lnTo>
                    <a:lnTo>
                      <a:pt x="10381" y="63727"/>
                    </a:lnTo>
                    <a:lnTo>
                      <a:pt x="7990" y="62613"/>
                    </a:lnTo>
                    <a:lnTo>
                      <a:pt x="6680" y="61827"/>
                    </a:lnTo>
                    <a:lnTo>
                      <a:pt x="6156" y="61402"/>
                    </a:lnTo>
                    <a:lnTo>
                      <a:pt x="6156" y="45650"/>
                    </a:lnTo>
                    <a:close/>
                    <a:moveTo>
                      <a:pt x="203459" y="45650"/>
                    </a:moveTo>
                    <a:lnTo>
                      <a:pt x="203459" y="61402"/>
                    </a:lnTo>
                    <a:lnTo>
                      <a:pt x="202902" y="61827"/>
                    </a:lnTo>
                    <a:lnTo>
                      <a:pt x="201592" y="62646"/>
                    </a:lnTo>
                    <a:lnTo>
                      <a:pt x="199202" y="63727"/>
                    </a:lnTo>
                    <a:lnTo>
                      <a:pt x="195239" y="64938"/>
                    </a:lnTo>
                    <a:lnTo>
                      <a:pt x="190720" y="65921"/>
                    </a:lnTo>
                    <a:lnTo>
                      <a:pt x="185874" y="66674"/>
                    </a:lnTo>
                    <a:lnTo>
                      <a:pt x="180896" y="67231"/>
                    </a:lnTo>
                    <a:lnTo>
                      <a:pt x="173626" y="67787"/>
                    </a:lnTo>
                    <a:lnTo>
                      <a:pt x="169467" y="67951"/>
                    </a:lnTo>
                    <a:lnTo>
                      <a:pt x="169467" y="51152"/>
                    </a:lnTo>
                    <a:lnTo>
                      <a:pt x="174347" y="50922"/>
                    </a:lnTo>
                    <a:lnTo>
                      <a:pt x="183352" y="50300"/>
                    </a:lnTo>
                    <a:lnTo>
                      <a:pt x="189640" y="49449"/>
                    </a:lnTo>
                    <a:lnTo>
                      <a:pt x="193668" y="48663"/>
                    </a:lnTo>
                    <a:lnTo>
                      <a:pt x="197630" y="47680"/>
                    </a:lnTo>
                    <a:lnTo>
                      <a:pt x="201527" y="46403"/>
                    </a:lnTo>
                    <a:lnTo>
                      <a:pt x="203459" y="45650"/>
                    </a:lnTo>
                    <a:close/>
                    <a:moveTo>
                      <a:pt x="6156" y="68573"/>
                    </a:moveTo>
                    <a:lnTo>
                      <a:pt x="8056" y="69326"/>
                    </a:lnTo>
                    <a:lnTo>
                      <a:pt x="11953" y="70604"/>
                    </a:lnTo>
                    <a:lnTo>
                      <a:pt x="15915" y="71586"/>
                    </a:lnTo>
                    <a:lnTo>
                      <a:pt x="19943" y="72372"/>
                    </a:lnTo>
                    <a:lnTo>
                      <a:pt x="26231" y="73223"/>
                    </a:lnTo>
                    <a:lnTo>
                      <a:pt x="35236" y="73846"/>
                    </a:lnTo>
                    <a:lnTo>
                      <a:pt x="40115" y="74075"/>
                    </a:lnTo>
                    <a:lnTo>
                      <a:pt x="40115" y="90874"/>
                    </a:lnTo>
                    <a:lnTo>
                      <a:pt x="35957" y="90710"/>
                    </a:lnTo>
                    <a:lnTo>
                      <a:pt x="28719" y="90186"/>
                    </a:lnTo>
                    <a:lnTo>
                      <a:pt x="23709" y="89597"/>
                    </a:lnTo>
                    <a:lnTo>
                      <a:pt x="18830" y="88844"/>
                    </a:lnTo>
                    <a:lnTo>
                      <a:pt x="14311" y="87861"/>
                    </a:lnTo>
                    <a:lnTo>
                      <a:pt x="10381" y="86650"/>
                    </a:lnTo>
                    <a:lnTo>
                      <a:pt x="7990" y="85536"/>
                    </a:lnTo>
                    <a:lnTo>
                      <a:pt x="6680" y="84750"/>
                    </a:lnTo>
                    <a:lnTo>
                      <a:pt x="6156" y="84325"/>
                    </a:lnTo>
                    <a:lnTo>
                      <a:pt x="6156" y="68573"/>
                    </a:lnTo>
                    <a:close/>
                    <a:moveTo>
                      <a:pt x="203459" y="68573"/>
                    </a:moveTo>
                    <a:lnTo>
                      <a:pt x="203459" y="84325"/>
                    </a:lnTo>
                    <a:lnTo>
                      <a:pt x="202902" y="84750"/>
                    </a:lnTo>
                    <a:lnTo>
                      <a:pt x="201592" y="85569"/>
                    </a:lnTo>
                    <a:lnTo>
                      <a:pt x="199202" y="86650"/>
                    </a:lnTo>
                    <a:lnTo>
                      <a:pt x="195239" y="87861"/>
                    </a:lnTo>
                    <a:lnTo>
                      <a:pt x="190720" y="88844"/>
                    </a:lnTo>
                    <a:lnTo>
                      <a:pt x="185874" y="89597"/>
                    </a:lnTo>
                    <a:lnTo>
                      <a:pt x="180896" y="90154"/>
                    </a:lnTo>
                    <a:lnTo>
                      <a:pt x="173626" y="90710"/>
                    </a:lnTo>
                    <a:lnTo>
                      <a:pt x="169467" y="90874"/>
                    </a:lnTo>
                    <a:lnTo>
                      <a:pt x="169467" y="74075"/>
                    </a:lnTo>
                    <a:lnTo>
                      <a:pt x="174347" y="73846"/>
                    </a:lnTo>
                    <a:lnTo>
                      <a:pt x="183352" y="73223"/>
                    </a:lnTo>
                    <a:lnTo>
                      <a:pt x="189640" y="72372"/>
                    </a:lnTo>
                    <a:lnTo>
                      <a:pt x="193668" y="71586"/>
                    </a:lnTo>
                    <a:lnTo>
                      <a:pt x="197630" y="70604"/>
                    </a:lnTo>
                    <a:lnTo>
                      <a:pt x="201527" y="69326"/>
                    </a:lnTo>
                    <a:lnTo>
                      <a:pt x="203459" y="68573"/>
                    </a:lnTo>
                    <a:close/>
                    <a:moveTo>
                      <a:pt x="163344" y="24954"/>
                    </a:moveTo>
                    <a:lnTo>
                      <a:pt x="163344" y="49318"/>
                    </a:lnTo>
                    <a:lnTo>
                      <a:pt x="163278" y="49514"/>
                    </a:lnTo>
                    <a:lnTo>
                      <a:pt x="162820" y="50169"/>
                    </a:lnTo>
                    <a:lnTo>
                      <a:pt x="161772" y="51053"/>
                    </a:lnTo>
                    <a:lnTo>
                      <a:pt x="160003" y="52101"/>
                    </a:lnTo>
                    <a:lnTo>
                      <a:pt x="157351" y="53313"/>
                    </a:lnTo>
                    <a:lnTo>
                      <a:pt x="153749" y="54590"/>
                    </a:lnTo>
                    <a:lnTo>
                      <a:pt x="149000" y="55867"/>
                    </a:lnTo>
                    <a:lnTo>
                      <a:pt x="143040" y="57112"/>
                    </a:lnTo>
                    <a:lnTo>
                      <a:pt x="139471" y="57701"/>
                    </a:lnTo>
                    <a:lnTo>
                      <a:pt x="138849" y="57865"/>
                    </a:lnTo>
                    <a:lnTo>
                      <a:pt x="137833" y="58487"/>
                    </a:lnTo>
                    <a:lnTo>
                      <a:pt x="137146" y="59437"/>
                    </a:lnTo>
                    <a:lnTo>
                      <a:pt x="136851" y="60616"/>
                    </a:lnTo>
                    <a:lnTo>
                      <a:pt x="136916" y="61238"/>
                    </a:lnTo>
                    <a:lnTo>
                      <a:pt x="137047" y="61827"/>
                    </a:lnTo>
                    <a:lnTo>
                      <a:pt x="137702" y="62842"/>
                    </a:lnTo>
                    <a:lnTo>
                      <a:pt x="138652" y="63563"/>
                    </a:lnTo>
                    <a:lnTo>
                      <a:pt x="139798" y="63825"/>
                    </a:lnTo>
                    <a:lnTo>
                      <a:pt x="140420" y="63792"/>
                    </a:lnTo>
                    <a:lnTo>
                      <a:pt x="144252" y="63137"/>
                    </a:lnTo>
                    <a:lnTo>
                      <a:pt x="151031" y="61729"/>
                    </a:lnTo>
                    <a:lnTo>
                      <a:pt x="156761" y="60092"/>
                    </a:lnTo>
                    <a:lnTo>
                      <a:pt x="160331" y="58716"/>
                    </a:lnTo>
                    <a:lnTo>
                      <a:pt x="162394" y="57767"/>
                    </a:lnTo>
                    <a:lnTo>
                      <a:pt x="163344" y="57275"/>
                    </a:lnTo>
                    <a:lnTo>
                      <a:pt x="163344" y="81639"/>
                    </a:lnTo>
                    <a:lnTo>
                      <a:pt x="163311" y="81803"/>
                    </a:lnTo>
                    <a:lnTo>
                      <a:pt x="163016" y="82262"/>
                    </a:lnTo>
                    <a:lnTo>
                      <a:pt x="162296" y="82949"/>
                    </a:lnTo>
                    <a:lnTo>
                      <a:pt x="161149" y="83768"/>
                    </a:lnTo>
                    <a:lnTo>
                      <a:pt x="159414" y="84718"/>
                    </a:lnTo>
                    <a:lnTo>
                      <a:pt x="157023" y="85766"/>
                    </a:lnTo>
                    <a:lnTo>
                      <a:pt x="153945" y="86846"/>
                    </a:lnTo>
                    <a:lnTo>
                      <a:pt x="150015" y="87960"/>
                    </a:lnTo>
                    <a:lnTo>
                      <a:pt x="147690" y="88516"/>
                    </a:lnTo>
                    <a:lnTo>
                      <a:pt x="145562" y="88975"/>
                    </a:lnTo>
                    <a:lnTo>
                      <a:pt x="140944" y="89859"/>
                    </a:lnTo>
                    <a:lnTo>
                      <a:pt x="136000" y="90612"/>
                    </a:lnTo>
                    <a:lnTo>
                      <a:pt x="130727" y="91234"/>
                    </a:lnTo>
                    <a:lnTo>
                      <a:pt x="122409" y="91922"/>
                    </a:lnTo>
                    <a:lnTo>
                      <a:pt x="110751" y="92446"/>
                    </a:lnTo>
                    <a:lnTo>
                      <a:pt x="98831" y="92446"/>
                    </a:lnTo>
                    <a:lnTo>
                      <a:pt x="87173" y="91922"/>
                    </a:lnTo>
                    <a:lnTo>
                      <a:pt x="78856" y="91234"/>
                    </a:lnTo>
                    <a:lnTo>
                      <a:pt x="73583" y="90612"/>
                    </a:lnTo>
                    <a:lnTo>
                      <a:pt x="68638" y="89859"/>
                    </a:lnTo>
                    <a:lnTo>
                      <a:pt x="64054" y="88975"/>
                    </a:lnTo>
                    <a:lnTo>
                      <a:pt x="61892" y="88516"/>
                    </a:lnTo>
                    <a:lnTo>
                      <a:pt x="59567" y="87960"/>
                    </a:lnTo>
                    <a:lnTo>
                      <a:pt x="55638" y="86846"/>
                    </a:lnTo>
                    <a:lnTo>
                      <a:pt x="52559" y="85766"/>
                    </a:lnTo>
                    <a:lnTo>
                      <a:pt x="50169" y="84718"/>
                    </a:lnTo>
                    <a:lnTo>
                      <a:pt x="48433" y="83768"/>
                    </a:lnTo>
                    <a:lnTo>
                      <a:pt x="47287" y="82949"/>
                    </a:lnTo>
                    <a:lnTo>
                      <a:pt x="46567" y="82262"/>
                    </a:lnTo>
                    <a:lnTo>
                      <a:pt x="46272" y="81803"/>
                    </a:lnTo>
                    <a:lnTo>
                      <a:pt x="46239" y="81639"/>
                    </a:lnTo>
                    <a:lnTo>
                      <a:pt x="46239" y="57275"/>
                    </a:lnTo>
                    <a:lnTo>
                      <a:pt x="47549" y="57963"/>
                    </a:lnTo>
                    <a:lnTo>
                      <a:pt x="50595" y="59273"/>
                    </a:lnTo>
                    <a:lnTo>
                      <a:pt x="54164" y="60485"/>
                    </a:lnTo>
                    <a:lnTo>
                      <a:pt x="58290" y="61631"/>
                    </a:lnTo>
                    <a:lnTo>
                      <a:pt x="60550" y="62155"/>
                    </a:lnTo>
                    <a:lnTo>
                      <a:pt x="62809" y="62646"/>
                    </a:lnTo>
                    <a:lnTo>
                      <a:pt x="67590" y="63530"/>
                    </a:lnTo>
                    <a:lnTo>
                      <a:pt x="75319" y="64676"/>
                    </a:lnTo>
                    <a:lnTo>
                      <a:pt x="86551" y="65724"/>
                    </a:lnTo>
                    <a:lnTo>
                      <a:pt x="98569" y="66248"/>
                    </a:lnTo>
                    <a:lnTo>
                      <a:pt x="104791" y="66314"/>
                    </a:lnTo>
                    <a:lnTo>
                      <a:pt x="110227" y="66281"/>
                    </a:lnTo>
                    <a:lnTo>
                      <a:pt x="120838" y="65855"/>
                    </a:lnTo>
                    <a:lnTo>
                      <a:pt x="125979" y="65462"/>
                    </a:lnTo>
                    <a:lnTo>
                      <a:pt x="126568" y="65364"/>
                    </a:lnTo>
                    <a:lnTo>
                      <a:pt x="127649" y="64840"/>
                    </a:lnTo>
                    <a:lnTo>
                      <a:pt x="128402" y="63923"/>
                    </a:lnTo>
                    <a:lnTo>
                      <a:pt x="128795" y="62777"/>
                    </a:lnTo>
                    <a:lnTo>
                      <a:pt x="128762" y="62155"/>
                    </a:lnTo>
                    <a:lnTo>
                      <a:pt x="128664" y="61533"/>
                    </a:lnTo>
                    <a:lnTo>
                      <a:pt x="128140" y="60485"/>
                    </a:lnTo>
                    <a:lnTo>
                      <a:pt x="127223" y="59731"/>
                    </a:lnTo>
                    <a:lnTo>
                      <a:pt x="126077" y="59338"/>
                    </a:lnTo>
                    <a:lnTo>
                      <a:pt x="125455" y="59338"/>
                    </a:lnTo>
                    <a:lnTo>
                      <a:pt x="120477" y="59731"/>
                    </a:lnTo>
                    <a:lnTo>
                      <a:pt x="110096" y="60124"/>
                    </a:lnTo>
                    <a:lnTo>
                      <a:pt x="104791" y="60157"/>
                    </a:lnTo>
                    <a:lnTo>
                      <a:pt x="98733" y="60124"/>
                    </a:lnTo>
                    <a:lnTo>
                      <a:pt x="87075" y="59600"/>
                    </a:lnTo>
                    <a:lnTo>
                      <a:pt x="76170" y="58585"/>
                    </a:lnTo>
                    <a:lnTo>
                      <a:pt x="68704" y="57505"/>
                    </a:lnTo>
                    <a:lnTo>
                      <a:pt x="64086" y="56653"/>
                    </a:lnTo>
                    <a:lnTo>
                      <a:pt x="61892" y="56162"/>
                    </a:lnTo>
                    <a:lnTo>
                      <a:pt x="59567" y="55605"/>
                    </a:lnTo>
                    <a:lnTo>
                      <a:pt x="55638" y="54525"/>
                    </a:lnTo>
                    <a:lnTo>
                      <a:pt x="52559" y="53411"/>
                    </a:lnTo>
                    <a:lnTo>
                      <a:pt x="50169" y="52396"/>
                    </a:lnTo>
                    <a:lnTo>
                      <a:pt x="48433" y="51446"/>
                    </a:lnTo>
                    <a:lnTo>
                      <a:pt x="47287" y="50595"/>
                    </a:lnTo>
                    <a:lnTo>
                      <a:pt x="46567" y="49940"/>
                    </a:lnTo>
                    <a:lnTo>
                      <a:pt x="46272" y="49449"/>
                    </a:lnTo>
                    <a:lnTo>
                      <a:pt x="46272" y="49318"/>
                    </a:lnTo>
                    <a:lnTo>
                      <a:pt x="46272" y="24954"/>
                    </a:lnTo>
                    <a:lnTo>
                      <a:pt x="47549" y="25641"/>
                    </a:lnTo>
                    <a:lnTo>
                      <a:pt x="50595" y="26919"/>
                    </a:lnTo>
                    <a:lnTo>
                      <a:pt x="54164" y="28163"/>
                    </a:lnTo>
                    <a:lnTo>
                      <a:pt x="58290" y="29276"/>
                    </a:lnTo>
                    <a:lnTo>
                      <a:pt x="60550" y="29800"/>
                    </a:lnTo>
                    <a:lnTo>
                      <a:pt x="62777" y="30324"/>
                    </a:lnTo>
                    <a:lnTo>
                      <a:pt x="67525" y="31209"/>
                    </a:lnTo>
                    <a:lnTo>
                      <a:pt x="72666" y="31994"/>
                    </a:lnTo>
                    <a:lnTo>
                      <a:pt x="78102" y="32649"/>
                    </a:lnTo>
                    <a:lnTo>
                      <a:pt x="86649" y="33370"/>
                    </a:lnTo>
                    <a:lnTo>
                      <a:pt x="98668" y="33894"/>
                    </a:lnTo>
                    <a:lnTo>
                      <a:pt x="110915" y="33894"/>
                    </a:lnTo>
                    <a:lnTo>
                      <a:pt x="122933" y="33370"/>
                    </a:lnTo>
                    <a:lnTo>
                      <a:pt x="131480" y="32649"/>
                    </a:lnTo>
                    <a:lnTo>
                      <a:pt x="136916" y="31994"/>
                    </a:lnTo>
                    <a:lnTo>
                      <a:pt x="142058" y="31209"/>
                    </a:lnTo>
                    <a:lnTo>
                      <a:pt x="146806" y="30324"/>
                    </a:lnTo>
                    <a:lnTo>
                      <a:pt x="149033" y="29800"/>
                    </a:lnTo>
                    <a:lnTo>
                      <a:pt x="151293" y="29276"/>
                    </a:lnTo>
                    <a:lnTo>
                      <a:pt x="155419" y="28163"/>
                    </a:lnTo>
                    <a:lnTo>
                      <a:pt x="158988" y="26919"/>
                    </a:lnTo>
                    <a:lnTo>
                      <a:pt x="162034" y="25641"/>
                    </a:lnTo>
                    <a:lnTo>
                      <a:pt x="163344" y="24954"/>
                    </a:lnTo>
                    <a:close/>
                    <a:moveTo>
                      <a:pt x="203459" y="91496"/>
                    </a:moveTo>
                    <a:lnTo>
                      <a:pt x="203459" y="107248"/>
                    </a:lnTo>
                    <a:lnTo>
                      <a:pt x="203197" y="107542"/>
                    </a:lnTo>
                    <a:lnTo>
                      <a:pt x="201854" y="108427"/>
                    </a:lnTo>
                    <a:lnTo>
                      <a:pt x="199267" y="109540"/>
                    </a:lnTo>
                    <a:lnTo>
                      <a:pt x="195207" y="110784"/>
                    </a:lnTo>
                    <a:lnTo>
                      <a:pt x="192489" y="111374"/>
                    </a:lnTo>
                    <a:lnTo>
                      <a:pt x="190033" y="111865"/>
                    </a:lnTo>
                    <a:lnTo>
                      <a:pt x="184695" y="112684"/>
                    </a:lnTo>
                    <a:lnTo>
                      <a:pt x="178866" y="113273"/>
                    </a:lnTo>
                    <a:lnTo>
                      <a:pt x="172677" y="113666"/>
                    </a:lnTo>
                    <a:lnTo>
                      <a:pt x="169467" y="113797"/>
                    </a:lnTo>
                    <a:lnTo>
                      <a:pt x="169467" y="96998"/>
                    </a:lnTo>
                    <a:lnTo>
                      <a:pt x="174347" y="96769"/>
                    </a:lnTo>
                    <a:lnTo>
                      <a:pt x="183352" y="96146"/>
                    </a:lnTo>
                    <a:lnTo>
                      <a:pt x="189640" y="95295"/>
                    </a:lnTo>
                    <a:lnTo>
                      <a:pt x="193668" y="94509"/>
                    </a:lnTo>
                    <a:lnTo>
                      <a:pt x="197630" y="93527"/>
                    </a:lnTo>
                    <a:lnTo>
                      <a:pt x="201527" y="92250"/>
                    </a:lnTo>
                    <a:lnTo>
                      <a:pt x="203459" y="91496"/>
                    </a:lnTo>
                    <a:close/>
                    <a:moveTo>
                      <a:pt x="163344" y="89630"/>
                    </a:moveTo>
                    <a:lnTo>
                      <a:pt x="163344" y="113994"/>
                    </a:lnTo>
                    <a:lnTo>
                      <a:pt x="163311" y="114125"/>
                    </a:lnTo>
                    <a:lnTo>
                      <a:pt x="163016" y="114616"/>
                    </a:lnTo>
                    <a:lnTo>
                      <a:pt x="162296" y="115271"/>
                    </a:lnTo>
                    <a:lnTo>
                      <a:pt x="161149" y="116122"/>
                    </a:lnTo>
                    <a:lnTo>
                      <a:pt x="159414" y="117072"/>
                    </a:lnTo>
                    <a:lnTo>
                      <a:pt x="157023" y="118087"/>
                    </a:lnTo>
                    <a:lnTo>
                      <a:pt x="153945" y="119201"/>
                    </a:lnTo>
                    <a:lnTo>
                      <a:pt x="150015" y="120281"/>
                    </a:lnTo>
                    <a:lnTo>
                      <a:pt x="147690" y="120838"/>
                    </a:lnTo>
                    <a:lnTo>
                      <a:pt x="145562" y="121329"/>
                    </a:lnTo>
                    <a:lnTo>
                      <a:pt x="140944" y="122181"/>
                    </a:lnTo>
                    <a:lnTo>
                      <a:pt x="136000" y="122934"/>
                    </a:lnTo>
                    <a:lnTo>
                      <a:pt x="130727" y="123556"/>
                    </a:lnTo>
                    <a:lnTo>
                      <a:pt x="122409" y="124276"/>
                    </a:lnTo>
                    <a:lnTo>
                      <a:pt x="110751" y="124768"/>
                    </a:lnTo>
                    <a:lnTo>
                      <a:pt x="98831" y="124768"/>
                    </a:lnTo>
                    <a:lnTo>
                      <a:pt x="87173" y="124276"/>
                    </a:lnTo>
                    <a:lnTo>
                      <a:pt x="78856" y="123556"/>
                    </a:lnTo>
                    <a:lnTo>
                      <a:pt x="73583" y="122934"/>
                    </a:lnTo>
                    <a:lnTo>
                      <a:pt x="68638" y="122181"/>
                    </a:lnTo>
                    <a:lnTo>
                      <a:pt x="64054" y="121329"/>
                    </a:lnTo>
                    <a:lnTo>
                      <a:pt x="61892" y="120838"/>
                    </a:lnTo>
                    <a:lnTo>
                      <a:pt x="59567" y="120281"/>
                    </a:lnTo>
                    <a:lnTo>
                      <a:pt x="55638" y="119201"/>
                    </a:lnTo>
                    <a:lnTo>
                      <a:pt x="52559" y="118087"/>
                    </a:lnTo>
                    <a:lnTo>
                      <a:pt x="50169" y="117072"/>
                    </a:lnTo>
                    <a:lnTo>
                      <a:pt x="48433" y="116122"/>
                    </a:lnTo>
                    <a:lnTo>
                      <a:pt x="47287" y="115271"/>
                    </a:lnTo>
                    <a:lnTo>
                      <a:pt x="46567" y="114616"/>
                    </a:lnTo>
                    <a:lnTo>
                      <a:pt x="46272" y="114125"/>
                    </a:lnTo>
                    <a:lnTo>
                      <a:pt x="46239" y="113994"/>
                    </a:lnTo>
                    <a:lnTo>
                      <a:pt x="46272" y="89630"/>
                    </a:lnTo>
                    <a:lnTo>
                      <a:pt x="47549" y="90317"/>
                    </a:lnTo>
                    <a:lnTo>
                      <a:pt x="50595" y="91595"/>
                    </a:lnTo>
                    <a:lnTo>
                      <a:pt x="54164" y="92839"/>
                    </a:lnTo>
                    <a:lnTo>
                      <a:pt x="58290" y="93952"/>
                    </a:lnTo>
                    <a:lnTo>
                      <a:pt x="60550" y="94476"/>
                    </a:lnTo>
                    <a:lnTo>
                      <a:pt x="62777" y="95000"/>
                    </a:lnTo>
                    <a:lnTo>
                      <a:pt x="67525" y="95884"/>
                    </a:lnTo>
                    <a:lnTo>
                      <a:pt x="72666" y="96670"/>
                    </a:lnTo>
                    <a:lnTo>
                      <a:pt x="78102" y="97325"/>
                    </a:lnTo>
                    <a:lnTo>
                      <a:pt x="86649" y="98046"/>
                    </a:lnTo>
                    <a:lnTo>
                      <a:pt x="98668" y="98570"/>
                    </a:lnTo>
                    <a:lnTo>
                      <a:pt x="110915" y="98570"/>
                    </a:lnTo>
                    <a:lnTo>
                      <a:pt x="122933" y="98046"/>
                    </a:lnTo>
                    <a:lnTo>
                      <a:pt x="131480" y="97325"/>
                    </a:lnTo>
                    <a:lnTo>
                      <a:pt x="136916" y="96670"/>
                    </a:lnTo>
                    <a:lnTo>
                      <a:pt x="142058" y="95884"/>
                    </a:lnTo>
                    <a:lnTo>
                      <a:pt x="146806" y="95000"/>
                    </a:lnTo>
                    <a:lnTo>
                      <a:pt x="149033" y="94476"/>
                    </a:lnTo>
                    <a:lnTo>
                      <a:pt x="151293" y="93952"/>
                    </a:lnTo>
                    <a:lnTo>
                      <a:pt x="155419" y="92839"/>
                    </a:lnTo>
                    <a:lnTo>
                      <a:pt x="158988" y="91595"/>
                    </a:lnTo>
                    <a:lnTo>
                      <a:pt x="162034" y="90317"/>
                    </a:lnTo>
                    <a:lnTo>
                      <a:pt x="163344" y="89630"/>
                    </a:lnTo>
                    <a:close/>
                    <a:moveTo>
                      <a:pt x="6156" y="91496"/>
                    </a:moveTo>
                    <a:lnTo>
                      <a:pt x="8056" y="92250"/>
                    </a:lnTo>
                    <a:lnTo>
                      <a:pt x="11953" y="93527"/>
                    </a:lnTo>
                    <a:lnTo>
                      <a:pt x="15915" y="94509"/>
                    </a:lnTo>
                    <a:lnTo>
                      <a:pt x="19943" y="95295"/>
                    </a:lnTo>
                    <a:lnTo>
                      <a:pt x="26231" y="96146"/>
                    </a:lnTo>
                    <a:lnTo>
                      <a:pt x="35236" y="96801"/>
                    </a:lnTo>
                    <a:lnTo>
                      <a:pt x="40115" y="96998"/>
                    </a:lnTo>
                    <a:lnTo>
                      <a:pt x="40115" y="113797"/>
                    </a:lnTo>
                    <a:lnTo>
                      <a:pt x="37332" y="113699"/>
                    </a:lnTo>
                    <a:lnTo>
                      <a:pt x="31961" y="113372"/>
                    </a:lnTo>
                    <a:lnTo>
                      <a:pt x="29342" y="113142"/>
                    </a:lnTo>
                    <a:lnTo>
                      <a:pt x="28719" y="113142"/>
                    </a:lnTo>
                    <a:lnTo>
                      <a:pt x="27573" y="113503"/>
                    </a:lnTo>
                    <a:lnTo>
                      <a:pt x="26656" y="114256"/>
                    </a:lnTo>
                    <a:lnTo>
                      <a:pt x="26100" y="115304"/>
                    </a:lnTo>
                    <a:lnTo>
                      <a:pt x="26001" y="115926"/>
                    </a:lnTo>
                    <a:lnTo>
                      <a:pt x="25969" y="116548"/>
                    </a:lnTo>
                    <a:lnTo>
                      <a:pt x="26329" y="117694"/>
                    </a:lnTo>
                    <a:lnTo>
                      <a:pt x="27082" y="118611"/>
                    </a:lnTo>
                    <a:lnTo>
                      <a:pt x="28130" y="119168"/>
                    </a:lnTo>
                    <a:lnTo>
                      <a:pt x="28752" y="119266"/>
                    </a:lnTo>
                    <a:lnTo>
                      <a:pt x="31503" y="119495"/>
                    </a:lnTo>
                    <a:lnTo>
                      <a:pt x="37201" y="119855"/>
                    </a:lnTo>
                    <a:lnTo>
                      <a:pt x="40115" y="119921"/>
                    </a:lnTo>
                    <a:lnTo>
                      <a:pt x="40115" y="136720"/>
                    </a:lnTo>
                    <a:lnTo>
                      <a:pt x="36906" y="136589"/>
                    </a:lnTo>
                    <a:lnTo>
                      <a:pt x="30717" y="136196"/>
                    </a:lnTo>
                    <a:lnTo>
                      <a:pt x="24888" y="135607"/>
                    </a:lnTo>
                    <a:lnTo>
                      <a:pt x="19550" y="134788"/>
                    </a:lnTo>
                    <a:lnTo>
                      <a:pt x="17094" y="134297"/>
                    </a:lnTo>
                    <a:lnTo>
                      <a:pt x="14376" y="133708"/>
                    </a:lnTo>
                    <a:lnTo>
                      <a:pt x="10315" y="132463"/>
                    </a:lnTo>
                    <a:lnTo>
                      <a:pt x="7728" y="131350"/>
                    </a:lnTo>
                    <a:lnTo>
                      <a:pt x="6386" y="130466"/>
                    </a:lnTo>
                    <a:lnTo>
                      <a:pt x="6156" y="130171"/>
                    </a:lnTo>
                    <a:lnTo>
                      <a:pt x="6156" y="114419"/>
                    </a:lnTo>
                    <a:lnTo>
                      <a:pt x="7761" y="115140"/>
                    </a:lnTo>
                    <a:lnTo>
                      <a:pt x="11691" y="116417"/>
                    </a:lnTo>
                    <a:lnTo>
                      <a:pt x="13983" y="116974"/>
                    </a:lnTo>
                    <a:lnTo>
                      <a:pt x="14605" y="117072"/>
                    </a:lnTo>
                    <a:lnTo>
                      <a:pt x="15751" y="116875"/>
                    </a:lnTo>
                    <a:lnTo>
                      <a:pt x="16767" y="116286"/>
                    </a:lnTo>
                    <a:lnTo>
                      <a:pt x="17487" y="115304"/>
                    </a:lnTo>
                    <a:lnTo>
                      <a:pt x="17684" y="114714"/>
                    </a:lnTo>
                    <a:lnTo>
                      <a:pt x="17782" y="114092"/>
                    </a:lnTo>
                    <a:lnTo>
                      <a:pt x="17585" y="112913"/>
                    </a:lnTo>
                    <a:lnTo>
                      <a:pt x="16963" y="111898"/>
                    </a:lnTo>
                    <a:lnTo>
                      <a:pt x="16013" y="111177"/>
                    </a:lnTo>
                    <a:lnTo>
                      <a:pt x="15391" y="111014"/>
                    </a:lnTo>
                    <a:lnTo>
                      <a:pt x="13099" y="110424"/>
                    </a:lnTo>
                    <a:lnTo>
                      <a:pt x="9693" y="109311"/>
                    </a:lnTo>
                    <a:lnTo>
                      <a:pt x="7532" y="108296"/>
                    </a:lnTo>
                    <a:lnTo>
                      <a:pt x="6386" y="107510"/>
                    </a:lnTo>
                    <a:lnTo>
                      <a:pt x="6156" y="107248"/>
                    </a:lnTo>
                    <a:lnTo>
                      <a:pt x="6156" y="91496"/>
                    </a:lnTo>
                    <a:close/>
                    <a:moveTo>
                      <a:pt x="163344" y="121951"/>
                    </a:moveTo>
                    <a:lnTo>
                      <a:pt x="163344" y="146315"/>
                    </a:lnTo>
                    <a:lnTo>
                      <a:pt x="163311" y="146479"/>
                    </a:lnTo>
                    <a:lnTo>
                      <a:pt x="163016" y="146938"/>
                    </a:lnTo>
                    <a:lnTo>
                      <a:pt x="162296" y="147625"/>
                    </a:lnTo>
                    <a:lnTo>
                      <a:pt x="161149" y="148444"/>
                    </a:lnTo>
                    <a:lnTo>
                      <a:pt x="159414" y="149394"/>
                    </a:lnTo>
                    <a:lnTo>
                      <a:pt x="157023" y="150441"/>
                    </a:lnTo>
                    <a:lnTo>
                      <a:pt x="153945" y="151522"/>
                    </a:lnTo>
                    <a:lnTo>
                      <a:pt x="150015" y="152636"/>
                    </a:lnTo>
                    <a:lnTo>
                      <a:pt x="147690" y="153192"/>
                    </a:lnTo>
                    <a:lnTo>
                      <a:pt x="145562" y="153651"/>
                    </a:lnTo>
                    <a:lnTo>
                      <a:pt x="140944" y="154535"/>
                    </a:lnTo>
                    <a:lnTo>
                      <a:pt x="136000" y="155288"/>
                    </a:lnTo>
                    <a:lnTo>
                      <a:pt x="130727" y="155910"/>
                    </a:lnTo>
                    <a:lnTo>
                      <a:pt x="122409" y="156598"/>
                    </a:lnTo>
                    <a:lnTo>
                      <a:pt x="110751" y="157122"/>
                    </a:lnTo>
                    <a:lnTo>
                      <a:pt x="98831" y="157122"/>
                    </a:lnTo>
                    <a:lnTo>
                      <a:pt x="87173" y="156598"/>
                    </a:lnTo>
                    <a:lnTo>
                      <a:pt x="78856" y="155910"/>
                    </a:lnTo>
                    <a:lnTo>
                      <a:pt x="73583" y="155288"/>
                    </a:lnTo>
                    <a:lnTo>
                      <a:pt x="68638" y="154535"/>
                    </a:lnTo>
                    <a:lnTo>
                      <a:pt x="64054" y="153651"/>
                    </a:lnTo>
                    <a:lnTo>
                      <a:pt x="61892" y="153192"/>
                    </a:lnTo>
                    <a:lnTo>
                      <a:pt x="59567" y="152636"/>
                    </a:lnTo>
                    <a:lnTo>
                      <a:pt x="55638" y="151522"/>
                    </a:lnTo>
                    <a:lnTo>
                      <a:pt x="52559" y="150441"/>
                    </a:lnTo>
                    <a:lnTo>
                      <a:pt x="50169" y="149394"/>
                    </a:lnTo>
                    <a:lnTo>
                      <a:pt x="48433" y="148444"/>
                    </a:lnTo>
                    <a:lnTo>
                      <a:pt x="47287" y="147625"/>
                    </a:lnTo>
                    <a:lnTo>
                      <a:pt x="46567" y="146938"/>
                    </a:lnTo>
                    <a:lnTo>
                      <a:pt x="46272" y="146479"/>
                    </a:lnTo>
                    <a:lnTo>
                      <a:pt x="46272" y="146315"/>
                    </a:lnTo>
                    <a:lnTo>
                      <a:pt x="46272" y="121951"/>
                    </a:lnTo>
                    <a:lnTo>
                      <a:pt x="47549" y="122639"/>
                    </a:lnTo>
                    <a:lnTo>
                      <a:pt x="50595" y="123949"/>
                    </a:lnTo>
                    <a:lnTo>
                      <a:pt x="54164" y="125161"/>
                    </a:lnTo>
                    <a:lnTo>
                      <a:pt x="58290" y="126307"/>
                    </a:lnTo>
                    <a:lnTo>
                      <a:pt x="60550" y="126831"/>
                    </a:lnTo>
                    <a:lnTo>
                      <a:pt x="62777" y="127322"/>
                    </a:lnTo>
                    <a:lnTo>
                      <a:pt x="67525" y="128239"/>
                    </a:lnTo>
                    <a:lnTo>
                      <a:pt x="72666" y="128992"/>
                    </a:lnTo>
                    <a:lnTo>
                      <a:pt x="78102" y="129647"/>
                    </a:lnTo>
                    <a:lnTo>
                      <a:pt x="86649" y="130400"/>
                    </a:lnTo>
                    <a:lnTo>
                      <a:pt x="98668" y="130891"/>
                    </a:lnTo>
                    <a:lnTo>
                      <a:pt x="110915" y="130891"/>
                    </a:lnTo>
                    <a:lnTo>
                      <a:pt x="122933" y="130400"/>
                    </a:lnTo>
                    <a:lnTo>
                      <a:pt x="131480" y="129647"/>
                    </a:lnTo>
                    <a:lnTo>
                      <a:pt x="136916" y="128992"/>
                    </a:lnTo>
                    <a:lnTo>
                      <a:pt x="142058" y="128239"/>
                    </a:lnTo>
                    <a:lnTo>
                      <a:pt x="146806" y="127322"/>
                    </a:lnTo>
                    <a:lnTo>
                      <a:pt x="149033" y="126831"/>
                    </a:lnTo>
                    <a:lnTo>
                      <a:pt x="151293" y="126307"/>
                    </a:lnTo>
                    <a:lnTo>
                      <a:pt x="155419" y="125161"/>
                    </a:lnTo>
                    <a:lnTo>
                      <a:pt x="158988" y="123949"/>
                    </a:lnTo>
                    <a:lnTo>
                      <a:pt x="162034" y="122639"/>
                    </a:lnTo>
                    <a:lnTo>
                      <a:pt x="163344" y="121951"/>
                    </a:lnTo>
                    <a:close/>
                    <a:moveTo>
                      <a:pt x="101386" y="0"/>
                    </a:moveTo>
                    <a:lnTo>
                      <a:pt x="94738" y="164"/>
                    </a:lnTo>
                    <a:lnTo>
                      <a:pt x="88221" y="492"/>
                    </a:lnTo>
                    <a:lnTo>
                      <a:pt x="81868" y="983"/>
                    </a:lnTo>
                    <a:lnTo>
                      <a:pt x="78790" y="1277"/>
                    </a:lnTo>
                    <a:lnTo>
                      <a:pt x="78168" y="1376"/>
                    </a:lnTo>
                    <a:lnTo>
                      <a:pt x="77120" y="1965"/>
                    </a:lnTo>
                    <a:lnTo>
                      <a:pt x="76367" y="2882"/>
                    </a:lnTo>
                    <a:lnTo>
                      <a:pt x="76006" y="4028"/>
                    </a:lnTo>
                    <a:lnTo>
                      <a:pt x="76039" y="4650"/>
                    </a:lnTo>
                    <a:lnTo>
                      <a:pt x="76137" y="5273"/>
                    </a:lnTo>
                    <a:lnTo>
                      <a:pt x="76727" y="6321"/>
                    </a:lnTo>
                    <a:lnTo>
                      <a:pt x="77644" y="7041"/>
                    </a:lnTo>
                    <a:lnTo>
                      <a:pt x="78790" y="7401"/>
                    </a:lnTo>
                    <a:lnTo>
                      <a:pt x="79412" y="7368"/>
                    </a:lnTo>
                    <a:lnTo>
                      <a:pt x="82425" y="7074"/>
                    </a:lnTo>
                    <a:lnTo>
                      <a:pt x="88614" y="6615"/>
                    </a:lnTo>
                    <a:lnTo>
                      <a:pt x="94967" y="6288"/>
                    </a:lnTo>
                    <a:lnTo>
                      <a:pt x="101484" y="6157"/>
                    </a:lnTo>
                    <a:lnTo>
                      <a:pt x="104791" y="6124"/>
                    </a:lnTo>
                    <a:lnTo>
                      <a:pt x="110850" y="6190"/>
                    </a:lnTo>
                    <a:lnTo>
                      <a:pt x="122508" y="6681"/>
                    </a:lnTo>
                    <a:lnTo>
                      <a:pt x="133413" y="7729"/>
                    </a:lnTo>
                    <a:lnTo>
                      <a:pt x="140879" y="8809"/>
                    </a:lnTo>
                    <a:lnTo>
                      <a:pt x="145496" y="9661"/>
                    </a:lnTo>
                    <a:lnTo>
                      <a:pt x="147690" y="10119"/>
                    </a:lnTo>
                    <a:lnTo>
                      <a:pt x="150015" y="10676"/>
                    </a:lnTo>
                    <a:lnTo>
                      <a:pt x="153945" y="11789"/>
                    </a:lnTo>
                    <a:lnTo>
                      <a:pt x="157023" y="12870"/>
                    </a:lnTo>
                    <a:lnTo>
                      <a:pt x="159414" y="13918"/>
                    </a:lnTo>
                    <a:lnTo>
                      <a:pt x="161149" y="14868"/>
                    </a:lnTo>
                    <a:lnTo>
                      <a:pt x="162296" y="15686"/>
                    </a:lnTo>
                    <a:lnTo>
                      <a:pt x="163016" y="16374"/>
                    </a:lnTo>
                    <a:lnTo>
                      <a:pt x="163311" y="16832"/>
                    </a:lnTo>
                    <a:lnTo>
                      <a:pt x="163311" y="16963"/>
                    </a:lnTo>
                    <a:lnTo>
                      <a:pt x="163311" y="17127"/>
                    </a:lnTo>
                    <a:lnTo>
                      <a:pt x="163016" y="17586"/>
                    </a:lnTo>
                    <a:lnTo>
                      <a:pt x="162296" y="18273"/>
                    </a:lnTo>
                    <a:lnTo>
                      <a:pt x="161149" y="19092"/>
                    </a:lnTo>
                    <a:lnTo>
                      <a:pt x="159414" y="20042"/>
                    </a:lnTo>
                    <a:lnTo>
                      <a:pt x="157023" y="21090"/>
                    </a:lnTo>
                    <a:lnTo>
                      <a:pt x="153945" y="22170"/>
                    </a:lnTo>
                    <a:lnTo>
                      <a:pt x="150015" y="23284"/>
                    </a:lnTo>
                    <a:lnTo>
                      <a:pt x="147690" y="23840"/>
                    </a:lnTo>
                    <a:lnTo>
                      <a:pt x="145562" y="24299"/>
                    </a:lnTo>
                    <a:lnTo>
                      <a:pt x="140944" y="25183"/>
                    </a:lnTo>
                    <a:lnTo>
                      <a:pt x="136000" y="25936"/>
                    </a:lnTo>
                    <a:lnTo>
                      <a:pt x="130727" y="26558"/>
                    </a:lnTo>
                    <a:lnTo>
                      <a:pt x="122409" y="27246"/>
                    </a:lnTo>
                    <a:lnTo>
                      <a:pt x="110751" y="27770"/>
                    </a:lnTo>
                    <a:lnTo>
                      <a:pt x="98831" y="27770"/>
                    </a:lnTo>
                    <a:lnTo>
                      <a:pt x="87173" y="27246"/>
                    </a:lnTo>
                    <a:lnTo>
                      <a:pt x="78856" y="26558"/>
                    </a:lnTo>
                    <a:lnTo>
                      <a:pt x="73583" y="25936"/>
                    </a:lnTo>
                    <a:lnTo>
                      <a:pt x="68638" y="25183"/>
                    </a:lnTo>
                    <a:lnTo>
                      <a:pt x="64054" y="24299"/>
                    </a:lnTo>
                    <a:lnTo>
                      <a:pt x="61892" y="23840"/>
                    </a:lnTo>
                    <a:lnTo>
                      <a:pt x="59567" y="23284"/>
                    </a:lnTo>
                    <a:lnTo>
                      <a:pt x="55638" y="22170"/>
                    </a:lnTo>
                    <a:lnTo>
                      <a:pt x="52559" y="21090"/>
                    </a:lnTo>
                    <a:lnTo>
                      <a:pt x="50169" y="20042"/>
                    </a:lnTo>
                    <a:lnTo>
                      <a:pt x="48433" y="19092"/>
                    </a:lnTo>
                    <a:lnTo>
                      <a:pt x="47287" y="18273"/>
                    </a:lnTo>
                    <a:lnTo>
                      <a:pt x="46567" y="17586"/>
                    </a:lnTo>
                    <a:lnTo>
                      <a:pt x="46272" y="17127"/>
                    </a:lnTo>
                    <a:lnTo>
                      <a:pt x="46239" y="16963"/>
                    </a:lnTo>
                    <a:lnTo>
                      <a:pt x="46272" y="16800"/>
                    </a:lnTo>
                    <a:lnTo>
                      <a:pt x="46632" y="16276"/>
                    </a:lnTo>
                    <a:lnTo>
                      <a:pt x="47484" y="15523"/>
                    </a:lnTo>
                    <a:lnTo>
                      <a:pt x="48892" y="14573"/>
                    </a:lnTo>
                    <a:lnTo>
                      <a:pt x="50988" y="13525"/>
                    </a:lnTo>
                    <a:lnTo>
                      <a:pt x="53837" y="12379"/>
                    </a:lnTo>
                    <a:lnTo>
                      <a:pt x="57570" y="11200"/>
                    </a:lnTo>
                    <a:lnTo>
                      <a:pt x="62318" y="10021"/>
                    </a:lnTo>
                    <a:lnTo>
                      <a:pt x="65134" y="9464"/>
                    </a:lnTo>
                    <a:lnTo>
                      <a:pt x="65724" y="9301"/>
                    </a:lnTo>
                    <a:lnTo>
                      <a:pt x="66739" y="8613"/>
                    </a:lnTo>
                    <a:lnTo>
                      <a:pt x="67394" y="7663"/>
                    </a:lnTo>
                    <a:lnTo>
                      <a:pt x="67623" y="6484"/>
                    </a:lnTo>
                    <a:lnTo>
                      <a:pt x="67558" y="5862"/>
                    </a:lnTo>
                    <a:lnTo>
                      <a:pt x="67394" y="5240"/>
                    </a:lnTo>
                    <a:lnTo>
                      <a:pt x="66739" y="4257"/>
                    </a:lnTo>
                    <a:lnTo>
                      <a:pt x="65757" y="3603"/>
                    </a:lnTo>
                    <a:lnTo>
                      <a:pt x="64578" y="3341"/>
                    </a:lnTo>
                    <a:lnTo>
                      <a:pt x="63955" y="3439"/>
                    </a:lnTo>
                    <a:lnTo>
                      <a:pt x="61008" y="4028"/>
                    </a:lnTo>
                    <a:lnTo>
                      <a:pt x="55769" y="5338"/>
                    </a:lnTo>
                    <a:lnTo>
                      <a:pt x="51282" y="6746"/>
                    </a:lnTo>
                    <a:lnTo>
                      <a:pt x="47549" y="8285"/>
                    </a:lnTo>
                    <a:lnTo>
                      <a:pt x="44602" y="9988"/>
                    </a:lnTo>
                    <a:lnTo>
                      <a:pt x="42899" y="11331"/>
                    </a:lnTo>
                    <a:lnTo>
                      <a:pt x="41982" y="12281"/>
                    </a:lnTo>
                    <a:lnTo>
                      <a:pt x="41229" y="13263"/>
                    </a:lnTo>
                    <a:lnTo>
                      <a:pt x="40672" y="14278"/>
                    </a:lnTo>
                    <a:lnTo>
                      <a:pt x="40312" y="15326"/>
                    </a:lnTo>
                    <a:lnTo>
                      <a:pt x="40115" y="16407"/>
                    </a:lnTo>
                    <a:lnTo>
                      <a:pt x="40115" y="16963"/>
                    </a:lnTo>
                    <a:lnTo>
                      <a:pt x="40115" y="26198"/>
                    </a:lnTo>
                    <a:lnTo>
                      <a:pt x="36448" y="26296"/>
                    </a:lnTo>
                    <a:lnTo>
                      <a:pt x="29342" y="26788"/>
                    </a:lnTo>
                    <a:lnTo>
                      <a:pt x="22759" y="27508"/>
                    </a:lnTo>
                    <a:lnTo>
                      <a:pt x="16767" y="28523"/>
                    </a:lnTo>
                    <a:lnTo>
                      <a:pt x="14049" y="29113"/>
                    </a:lnTo>
                    <a:lnTo>
                      <a:pt x="12313" y="29538"/>
                    </a:lnTo>
                    <a:lnTo>
                      <a:pt x="9235" y="30455"/>
                    </a:lnTo>
                    <a:lnTo>
                      <a:pt x="6582" y="31471"/>
                    </a:lnTo>
                    <a:lnTo>
                      <a:pt x="4388" y="32584"/>
                    </a:lnTo>
                    <a:lnTo>
                      <a:pt x="2653" y="33763"/>
                    </a:lnTo>
                    <a:lnTo>
                      <a:pt x="1343" y="35040"/>
                    </a:lnTo>
                    <a:lnTo>
                      <a:pt x="458" y="36415"/>
                    </a:lnTo>
                    <a:lnTo>
                      <a:pt x="33" y="37889"/>
                    </a:lnTo>
                    <a:lnTo>
                      <a:pt x="0" y="38675"/>
                    </a:lnTo>
                    <a:lnTo>
                      <a:pt x="0" y="130367"/>
                    </a:lnTo>
                    <a:lnTo>
                      <a:pt x="33" y="131153"/>
                    </a:lnTo>
                    <a:lnTo>
                      <a:pt x="458" y="132627"/>
                    </a:lnTo>
                    <a:lnTo>
                      <a:pt x="1343" y="134002"/>
                    </a:lnTo>
                    <a:lnTo>
                      <a:pt x="2653" y="135279"/>
                    </a:lnTo>
                    <a:lnTo>
                      <a:pt x="4388" y="136458"/>
                    </a:lnTo>
                    <a:lnTo>
                      <a:pt x="6582" y="137572"/>
                    </a:lnTo>
                    <a:lnTo>
                      <a:pt x="9235" y="138587"/>
                    </a:lnTo>
                    <a:lnTo>
                      <a:pt x="12313" y="139504"/>
                    </a:lnTo>
                    <a:lnTo>
                      <a:pt x="14049" y="139930"/>
                    </a:lnTo>
                    <a:lnTo>
                      <a:pt x="16767" y="140519"/>
                    </a:lnTo>
                    <a:lnTo>
                      <a:pt x="22759" y="141501"/>
                    </a:lnTo>
                    <a:lnTo>
                      <a:pt x="29342" y="142255"/>
                    </a:lnTo>
                    <a:lnTo>
                      <a:pt x="36448" y="142746"/>
                    </a:lnTo>
                    <a:lnTo>
                      <a:pt x="40115" y="142844"/>
                    </a:lnTo>
                    <a:lnTo>
                      <a:pt x="40115" y="146315"/>
                    </a:lnTo>
                    <a:lnTo>
                      <a:pt x="40115" y="146839"/>
                    </a:lnTo>
                    <a:lnTo>
                      <a:pt x="40279" y="147854"/>
                    </a:lnTo>
                    <a:lnTo>
                      <a:pt x="40607" y="148837"/>
                    </a:lnTo>
                    <a:lnTo>
                      <a:pt x="41065" y="149787"/>
                    </a:lnTo>
                    <a:lnTo>
                      <a:pt x="42048" y="151129"/>
                    </a:lnTo>
                    <a:lnTo>
                      <a:pt x="43947" y="152865"/>
                    </a:lnTo>
                    <a:lnTo>
                      <a:pt x="46501" y="154437"/>
                    </a:lnTo>
                    <a:lnTo>
                      <a:pt x="49678" y="155943"/>
                    </a:lnTo>
                    <a:lnTo>
                      <a:pt x="53542" y="157318"/>
                    </a:lnTo>
                    <a:lnTo>
                      <a:pt x="58028" y="158563"/>
                    </a:lnTo>
                    <a:lnTo>
                      <a:pt x="60550" y="159152"/>
                    </a:lnTo>
                    <a:lnTo>
                      <a:pt x="62777" y="159676"/>
                    </a:lnTo>
                    <a:lnTo>
                      <a:pt x="67525" y="160560"/>
                    </a:lnTo>
                    <a:lnTo>
                      <a:pt x="72666" y="161346"/>
                    </a:lnTo>
                    <a:lnTo>
                      <a:pt x="78102" y="162001"/>
                    </a:lnTo>
                    <a:lnTo>
                      <a:pt x="86649" y="162722"/>
                    </a:lnTo>
                    <a:lnTo>
                      <a:pt x="98668" y="163246"/>
                    </a:lnTo>
                    <a:lnTo>
                      <a:pt x="110915" y="163246"/>
                    </a:lnTo>
                    <a:lnTo>
                      <a:pt x="122933" y="162722"/>
                    </a:lnTo>
                    <a:lnTo>
                      <a:pt x="131480" y="162001"/>
                    </a:lnTo>
                    <a:lnTo>
                      <a:pt x="136916" y="161346"/>
                    </a:lnTo>
                    <a:lnTo>
                      <a:pt x="142058" y="160560"/>
                    </a:lnTo>
                    <a:lnTo>
                      <a:pt x="146806" y="159676"/>
                    </a:lnTo>
                    <a:lnTo>
                      <a:pt x="149033" y="159152"/>
                    </a:lnTo>
                    <a:lnTo>
                      <a:pt x="151555" y="158563"/>
                    </a:lnTo>
                    <a:lnTo>
                      <a:pt x="156041" y="157318"/>
                    </a:lnTo>
                    <a:lnTo>
                      <a:pt x="159905" y="155943"/>
                    </a:lnTo>
                    <a:lnTo>
                      <a:pt x="163082" y="154437"/>
                    </a:lnTo>
                    <a:lnTo>
                      <a:pt x="165636" y="152865"/>
                    </a:lnTo>
                    <a:lnTo>
                      <a:pt x="167535" y="151129"/>
                    </a:lnTo>
                    <a:lnTo>
                      <a:pt x="168518" y="149787"/>
                    </a:lnTo>
                    <a:lnTo>
                      <a:pt x="168976" y="148837"/>
                    </a:lnTo>
                    <a:lnTo>
                      <a:pt x="169304" y="147854"/>
                    </a:lnTo>
                    <a:lnTo>
                      <a:pt x="169467" y="146839"/>
                    </a:lnTo>
                    <a:lnTo>
                      <a:pt x="169467" y="146315"/>
                    </a:lnTo>
                    <a:lnTo>
                      <a:pt x="169467" y="142844"/>
                    </a:lnTo>
                    <a:lnTo>
                      <a:pt x="172480" y="142746"/>
                    </a:lnTo>
                    <a:lnTo>
                      <a:pt x="178375" y="142418"/>
                    </a:lnTo>
                    <a:lnTo>
                      <a:pt x="181224" y="142156"/>
                    </a:lnTo>
                    <a:lnTo>
                      <a:pt x="181846" y="142058"/>
                    </a:lnTo>
                    <a:lnTo>
                      <a:pt x="182894" y="141469"/>
                    </a:lnTo>
                    <a:lnTo>
                      <a:pt x="183647" y="140585"/>
                    </a:lnTo>
                    <a:lnTo>
                      <a:pt x="184007" y="139438"/>
                    </a:lnTo>
                    <a:lnTo>
                      <a:pt x="183974" y="138816"/>
                    </a:lnTo>
                    <a:lnTo>
                      <a:pt x="183876" y="138194"/>
                    </a:lnTo>
                    <a:lnTo>
                      <a:pt x="183287" y="137146"/>
                    </a:lnTo>
                    <a:lnTo>
                      <a:pt x="182402" y="136393"/>
                    </a:lnTo>
                    <a:lnTo>
                      <a:pt x="181256" y="136033"/>
                    </a:lnTo>
                    <a:lnTo>
                      <a:pt x="180634" y="136033"/>
                    </a:lnTo>
                    <a:lnTo>
                      <a:pt x="177916" y="136295"/>
                    </a:lnTo>
                    <a:lnTo>
                      <a:pt x="172349" y="136622"/>
                    </a:lnTo>
                    <a:lnTo>
                      <a:pt x="169467" y="136720"/>
                    </a:lnTo>
                    <a:lnTo>
                      <a:pt x="169467" y="119921"/>
                    </a:lnTo>
                    <a:lnTo>
                      <a:pt x="174347" y="119692"/>
                    </a:lnTo>
                    <a:lnTo>
                      <a:pt x="183352" y="119070"/>
                    </a:lnTo>
                    <a:lnTo>
                      <a:pt x="189640" y="118218"/>
                    </a:lnTo>
                    <a:lnTo>
                      <a:pt x="193668" y="117432"/>
                    </a:lnTo>
                    <a:lnTo>
                      <a:pt x="197630" y="116450"/>
                    </a:lnTo>
                    <a:lnTo>
                      <a:pt x="201527" y="115173"/>
                    </a:lnTo>
                    <a:lnTo>
                      <a:pt x="203459" y="114419"/>
                    </a:lnTo>
                    <a:lnTo>
                      <a:pt x="203459" y="130171"/>
                    </a:lnTo>
                    <a:lnTo>
                      <a:pt x="203197" y="130433"/>
                    </a:lnTo>
                    <a:lnTo>
                      <a:pt x="202051" y="131219"/>
                    </a:lnTo>
                    <a:lnTo>
                      <a:pt x="199857" y="132234"/>
                    </a:lnTo>
                    <a:lnTo>
                      <a:pt x="196418" y="133380"/>
                    </a:lnTo>
                    <a:lnTo>
                      <a:pt x="194126" y="133937"/>
                    </a:lnTo>
                    <a:lnTo>
                      <a:pt x="193537" y="134133"/>
                    </a:lnTo>
                    <a:lnTo>
                      <a:pt x="192554" y="134821"/>
                    </a:lnTo>
                    <a:lnTo>
                      <a:pt x="191932" y="135836"/>
                    </a:lnTo>
                    <a:lnTo>
                      <a:pt x="191735" y="137015"/>
                    </a:lnTo>
                    <a:lnTo>
                      <a:pt x="191834" y="137637"/>
                    </a:lnTo>
                    <a:lnTo>
                      <a:pt x="192030" y="138227"/>
                    </a:lnTo>
                    <a:lnTo>
                      <a:pt x="192751" y="139209"/>
                    </a:lnTo>
                    <a:lnTo>
                      <a:pt x="193733" y="139831"/>
                    </a:lnTo>
                    <a:lnTo>
                      <a:pt x="194912" y="140028"/>
                    </a:lnTo>
                    <a:lnTo>
                      <a:pt x="195534" y="139930"/>
                    </a:lnTo>
                    <a:lnTo>
                      <a:pt x="197270" y="139504"/>
                    </a:lnTo>
                    <a:lnTo>
                      <a:pt x="200348" y="138587"/>
                    </a:lnTo>
                    <a:lnTo>
                      <a:pt x="203001" y="137572"/>
                    </a:lnTo>
                    <a:lnTo>
                      <a:pt x="205195" y="136458"/>
                    </a:lnTo>
                    <a:lnTo>
                      <a:pt x="206930" y="135279"/>
                    </a:lnTo>
                    <a:lnTo>
                      <a:pt x="208240" y="134002"/>
                    </a:lnTo>
                    <a:lnTo>
                      <a:pt x="209124" y="132627"/>
                    </a:lnTo>
                    <a:lnTo>
                      <a:pt x="209550" y="131153"/>
                    </a:lnTo>
                    <a:lnTo>
                      <a:pt x="209583" y="130367"/>
                    </a:lnTo>
                    <a:lnTo>
                      <a:pt x="209583" y="38675"/>
                    </a:lnTo>
                    <a:lnTo>
                      <a:pt x="209550" y="37889"/>
                    </a:lnTo>
                    <a:lnTo>
                      <a:pt x="209124" y="36415"/>
                    </a:lnTo>
                    <a:lnTo>
                      <a:pt x="208240" y="35040"/>
                    </a:lnTo>
                    <a:lnTo>
                      <a:pt x="206930" y="33763"/>
                    </a:lnTo>
                    <a:lnTo>
                      <a:pt x="205195" y="32584"/>
                    </a:lnTo>
                    <a:lnTo>
                      <a:pt x="203001" y="31471"/>
                    </a:lnTo>
                    <a:lnTo>
                      <a:pt x="200348" y="30455"/>
                    </a:lnTo>
                    <a:lnTo>
                      <a:pt x="197270" y="29538"/>
                    </a:lnTo>
                    <a:lnTo>
                      <a:pt x="195534" y="29113"/>
                    </a:lnTo>
                    <a:lnTo>
                      <a:pt x="192816" y="28523"/>
                    </a:lnTo>
                    <a:lnTo>
                      <a:pt x="186823" y="27508"/>
                    </a:lnTo>
                    <a:lnTo>
                      <a:pt x="180241" y="26788"/>
                    </a:lnTo>
                    <a:lnTo>
                      <a:pt x="173135" y="26296"/>
                    </a:lnTo>
                    <a:lnTo>
                      <a:pt x="169467" y="26198"/>
                    </a:lnTo>
                    <a:lnTo>
                      <a:pt x="169467" y="16963"/>
                    </a:lnTo>
                    <a:lnTo>
                      <a:pt x="169467" y="16472"/>
                    </a:lnTo>
                    <a:lnTo>
                      <a:pt x="169304" y="15457"/>
                    </a:lnTo>
                    <a:lnTo>
                      <a:pt x="168976" y="14475"/>
                    </a:lnTo>
                    <a:lnTo>
                      <a:pt x="168518" y="13525"/>
                    </a:lnTo>
                    <a:lnTo>
                      <a:pt x="167535" y="12182"/>
                    </a:lnTo>
                    <a:lnTo>
                      <a:pt x="165636" y="10447"/>
                    </a:lnTo>
                    <a:lnTo>
                      <a:pt x="163082" y="8875"/>
                    </a:lnTo>
                    <a:lnTo>
                      <a:pt x="159905" y="7368"/>
                    </a:lnTo>
                    <a:lnTo>
                      <a:pt x="156041" y="5993"/>
                    </a:lnTo>
                    <a:lnTo>
                      <a:pt x="151555" y="4749"/>
                    </a:lnTo>
                    <a:lnTo>
                      <a:pt x="149033" y="4159"/>
                    </a:lnTo>
                    <a:lnTo>
                      <a:pt x="146773" y="3635"/>
                    </a:lnTo>
                    <a:lnTo>
                      <a:pt x="141992" y="2751"/>
                    </a:lnTo>
                    <a:lnTo>
                      <a:pt x="134264" y="1638"/>
                    </a:lnTo>
                    <a:lnTo>
                      <a:pt x="123032" y="590"/>
                    </a:lnTo>
                    <a:lnTo>
                      <a:pt x="111013" y="33"/>
                    </a:lnTo>
                    <a:lnTo>
                      <a:pt x="104791" y="0"/>
                    </a:lnTo>
                    <a:close/>
                  </a:path>
                </a:pathLst>
              </a:custGeom>
              <a:solidFill>
                <a:srgbClr val="FFFFF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grpSp>
      </p:grpSp>
      <p:grpSp>
        <p:nvGrpSpPr>
          <p:cNvPr id="213" name="Google Shape;213;p24"/>
          <p:cNvGrpSpPr/>
          <p:nvPr/>
        </p:nvGrpSpPr>
        <p:grpSpPr>
          <a:xfrm>
            <a:off x="5362831" y="1726866"/>
            <a:ext cx="1758374" cy="585051"/>
            <a:chOff x="5362831" y="1557666"/>
            <a:chExt cx="1758374" cy="585051"/>
          </a:xfrm>
        </p:grpSpPr>
        <p:sp>
          <p:nvSpPr>
            <p:cNvPr id="214" name="Google Shape;214;p24"/>
            <p:cNvSpPr txBox="1"/>
            <p:nvPr/>
          </p:nvSpPr>
          <p:spPr>
            <a:xfrm>
              <a:off x="6004905" y="1676621"/>
              <a:ext cx="11163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 u="sng">
                  <a:solidFill>
                    <a:schemeClr val="lt2"/>
                  </a:solidFill>
                </a:rPr>
                <a:t>B</a:t>
              </a:r>
              <a:r>
                <a:rPr lang="en">
                  <a:solidFill>
                    <a:schemeClr val="lt2"/>
                  </a:solidFill>
                </a:rPr>
                <a:t>lockchain</a:t>
              </a:r>
              <a:endParaRPr>
                <a:solidFill>
                  <a:schemeClr val="lt2"/>
                </a:solidFill>
              </a:endParaRPr>
            </a:p>
          </p:txBody>
        </p:sp>
        <p:grpSp>
          <p:nvGrpSpPr>
            <p:cNvPr id="215" name="Google Shape;215;p24"/>
            <p:cNvGrpSpPr/>
            <p:nvPr/>
          </p:nvGrpSpPr>
          <p:grpSpPr>
            <a:xfrm>
              <a:off x="5362831" y="1557666"/>
              <a:ext cx="585051" cy="585051"/>
              <a:chOff x="5562026" y="1326561"/>
              <a:chExt cx="778200" cy="778200"/>
            </a:xfrm>
          </p:grpSpPr>
          <p:sp>
            <p:nvSpPr>
              <p:cNvPr id="216" name="Google Shape;216;p24"/>
              <p:cNvSpPr/>
              <p:nvPr/>
            </p:nvSpPr>
            <p:spPr>
              <a:xfrm rot="5400000">
                <a:off x="5562026" y="1326561"/>
                <a:ext cx="778200" cy="778200"/>
              </a:xfrm>
              <a:prstGeom prst="ellipse">
                <a:avLst/>
              </a:prstGeom>
              <a:gradFill>
                <a:gsLst>
                  <a:gs pos="0">
                    <a:srgbClr val="0CE2E2"/>
                  </a:gs>
                  <a:gs pos="100000">
                    <a:srgbClr val="005AEA"/>
                  </a:gs>
                </a:gsLst>
                <a:path path="circle">
                  <a:fillToRect r="100%" t="100%"/>
                </a:path>
                <a:tileRect b="-100%" l="-100%"/>
              </a:gradFill>
              <a:ln>
                <a:noFill/>
              </a:ln>
              <a:effectLst>
                <a:outerShdw blurRad="57150" rotWithShape="0" algn="bl" dir="5400000" dist="19050">
                  <a:srgbClr val="000000">
                    <a:alpha val="15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4A4B6"/>
                  </a:solidFill>
                  <a:latin typeface="Open Sans"/>
                  <a:ea typeface="Open Sans"/>
                  <a:cs typeface="Open Sans"/>
                  <a:sym typeface="Open Sans"/>
                </a:endParaRPr>
              </a:p>
            </p:txBody>
          </p:sp>
          <p:grpSp>
            <p:nvGrpSpPr>
              <p:cNvPr id="217" name="Google Shape;217;p24"/>
              <p:cNvGrpSpPr/>
              <p:nvPr/>
            </p:nvGrpSpPr>
            <p:grpSpPr>
              <a:xfrm>
                <a:off x="5676836" y="1461683"/>
                <a:ext cx="548584" cy="507955"/>
                <a:chOff x="1190625" y="432150"/>
                <a:chExt cx="5239575" cy="4851525"/>
              </a:xfrm>
            </p:grpSpPr>
            <p:sp>
              <p:nvSpPr>
                <p:cNvPr id="218" name="Google Shape;218;p24"/>
                <p:cNvSpPr/>
                <p:nvPr/>
              </p:nvSpPr>
              <p:spPr>
                <a:xfrm>
                  <a:off x="2965525" y="3360575"/>
                  <a:ext cx="1689775" cy="1923100"/>
                </a:xfrm>
                <a:custGeom>
                  <a:rect b="b" l="l" r="r" t="t"/>
                  <a:pathLst>
                    <a:path extrusionOk="0" h="76924" w="67591">
                      <a:moveTo>
                        <a:pt x="33795" y="7041"/>
                      </a:moveTo>
                      <a:lnTo>
                        <a:pt x="57766" y="20893"/>
                      </a:lnTo>
                      <a:lnTo>
                        <a:pt x="33795" y="34745"/>
                      </a:lnTo>
                      <a:lnTo>
                        <a:pt x="9824" y="20893"/>
                      </a:lnTo>
                      <a:lnTo>
                        <a:pt x="33795" y="7041"/>
                      </a:lnTo>
                      <a:close/>
                      <a:moveTo>
                        <a:pt x="6550" y="26558"/>
                      </a:moveTo>
                      <a:lnTo>
                        <a:pt x="30521" y="40410"/>
                      </a:lnTo>
                      <a:lnTo>
                        <a:pt x="30521" y="67984"/>
                      </a:lnTo>
                      <a:lnTo>
                        <a:pt x="6550" y="54164"/>
                      </a:lnTo>
                      <a:lnTo>
                        <a:pt x="6550" y="26558"/>
                      </a:lnTo>
                      <a:close/>
                      <a:moveTo>
                        <a:pt x="61041" y="26558"/>
                      </a:moveTo>
                      <a:lnTo>
                        <a:pt x="61041" y="54164"/>
                      </a:lnTo>
                      <a:lnTo>
                        <a:pt x="37070" y="67984"/>
                      </a:lnTo>
                      <a:lnTo>
                        <a:pt x="37070" y="40410"/>
                      </a:lnTo>
                      <a:lnTo>
                        <a:pt x="61041" y="26558"/>
                      </a:lnTo>
                      <a:close/>
                      <a:moveTo>
                        <a:pt x="33370" y="0"/>
                      </a:moveTo>
                      <a:lnTo>
                        <a:pt x="32551" y="229"/>
                      </a:lnTo>
                      <a:lnTo>
                        <a:pt x="32158" y="426"/>
                      </a:lnTo>
                      <a:lnTo>
                        <a:pt x="1638" y="18044"/>
                      </a:lnTo>
                      <a:lnTo>
                        <a:pt x="1277" y="18306"/>
                      </a:lnTo>
                      <a:lnTo>
                        <a:pt x="655" y="18895"/>
                      </a:lnTo>
                      <a:lnTo>
                        <a:pt x="229" y="19649"/>
                      </a:lnTo>
                      <a:lnTo>
                        <a:pt x="33" y="20467"/>
                      </a:lnTo>
                      <a:lnTo>
                        <a:pt x="0" y="20893"/>
                      </a:lnTo>
                      <a:lnTo>
                        <a:pt x="0" y="56031"/>
                      </a:lnTo>
                      <a:lnTo>
                        <a:pt x="33" y="56489"/>
                      </a:lnTo>
                      <a:lnTo>
                        <a:pt x="229" y="57308"/>
                      </a:lnTo>
                      <a:lnTo>
                        <a:pt x="655" y="58028"/>
                      </a:lnTo>
                      <a:lnTo>
                        <a:pt x="1277" y="58651"/>
                      </a:lnTo>
                      <a:lnTo>
                        <a:pt x="1638" y="58880"/>
                      </a:lnTo>
                      <a:lnTo>
                        <a:pt x="32158" y="76498"/>
                      </a:lnTo>
                      <a:lnTo>
                        <a:pt x="32551" y="76694"/>
                      </a:lnTo>
                      <a:lnTo>
                        <a:pt x="33370" y="76924"/>
                      </a:lnTo>
                      <a:lnTo>
                        <a:pt x="34221" y="76924"/>
                      </a:lnTo>
                      <a:lnTo>
                        <a:pt x="35040" y="76694"/>
                      </a:lnTo>
                      <a:lnTo>
                        <a:pt x="35433" y="76498"/>
                      </a:lnTo>
                      <a:lnTo>
                        <a:pt x="65953" y="58880"/>
                      </a:lnTo>
                      <a:lnTo>
                        <a:pt x="66313" y="58651"/>
                      </a:lnTo>
                      <a:lnTo>
                        <a:pt x="66936" y="58028"/>
                      </a:lnTo>
                      <a:lnTo>
                        <a:pt x="67361" y="57308"/>
                      </a:lnTo>
                      <a:lnTo>
                        <a:pt x="67558" y="56489"/>
                      </a:lnTo>
                      <a:lnTo>
                        <a:pt x="67591" y="56031"/>
                      </a:lnTo>
                      <a:lnTo>
                        <a:pt x="67591" y="20893"/>
                      </a:lnTo>
                      <a:lnTo>
                        <a:pt x="67558" y="20467"/>
                      </a:lnTo>
                      <a:lnTo>
                        <a:pt x="67361" y="19649"/>
                      </a:lnTo>
                      <a:lnTo>
                        <a:pt x="66936" y="18895"/>
                      </a:lnTo>
                      <a:lnTo>
                        <a:pt x="66313" y="18306"/>
                      </a:lnTo>
                      <a:lnTo>
                        <a:pt x="65953" y="18044"/>
                      </a:lnTo>
                      <a:lnTo>
                        <a:pt x="35433" y="426"/>
                      </a:lnTo>
                      <a:lnTo>
                        <a:pt x="35040" y="229"/>
                      </a:lnTo>
                      <a:lnTo>
                        <a:pt x="3422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4"/>
                <p:cNvSpPr/>
                <p:nvPr/>
              </p:nvSpPr>
              <p:spPr>
                <a:xfrm>
                  <a:off x="2577450" y="432150"/>
                  <a:ext cx="2465900" cy="1923100"/>
                </a:xfrm>
                <a:custGeom>
                  <a:rect b="b" l="l" r="r" t="t"/>
                  <a:pathLst>
                    <a:path extrusionOk="0" h="76924" w="98636">
                      <a:moveTo>
                        <a:pt x="49318" y="7041"/>
                      </a:moveTo>
                      <a:lnTo>
                        <a:pt x="73289" y="20893"/>
                      </a:lnTo>
                      <a:lnTo>
                        <a:pt x="49318" y="34712"/>
                      </a:lnTo>
                      <a:lnTo>
                        <a:pt x="25347" y="20893"/>
                      </a:lnTo>
                      <a:lnTo>
                        <a:pt x="49318" y="7041"/>
                      </a:lnTo>
                      <a:close/>
                      <a:moveTo>
                        <a:pt x="22073" y="26558"/>
                      </a:moveTo>
                      <a:lnTo>
                        <a:pt x="29048" y="30586"/>
                      </a:lnTo>
                      <a:lnTo>
                        <a:pt x="46044" y="40378"/>
                      </a:lnTo>
                      <a:lnTo>
                        <a:pt x="46044" y="67984"/>
                      </a:lnTo>
                      <a:lnTo>
                        <a:pt x="25380" y="56063"/>
                      </a:lnTo>
                      <a:lnTo>
                        <a:pt x="34877" y="50562"/>
                      </a:lnTo>
                      <a:lnTo>
                        <a:pt x="35434" y="50202"/>
                      </a:lnTo>
                      <a:lnTo>
                        <a:pt x="36187" y="49187"/>
                      </a:lnTo>
                      <a:lnTo>
                        <a:pt x="36514" y="47942"/>
                      </a:lnTo>
                      <a:lnTo>
                        <a:pt x="36383" y="46698"/>
                      </a:lnTo>
                      <a:lnTo>
                        <a:pt x="36088" y="46076"/>
                      </a:lnTo>
                      <a:lnTo>
                        <a:pt x="35696" y="45519"/>
                      </a:lnTo>
                      <a:lnTo>
                        <a:pt x="34680" y="44766"/>
                      </a:lnTo>
                      <a:lnTo>
                        <a:pt x="33469" y="44438"/>
                      </a:lnTo>
                      <a:lnTo>
                        <a:pt x="32192" y="44602"/>
                      </a:lnTo>
                      <a:lnTo>
                        <a:pt x="31602" y="44897"/>
                      </a:lnTo>
                      <a:lnTo>
                        <a:pt x="22073" y="50398"/>
                      </a:lnTo>
                      <a:lnTo>
                        <a:pt x="22073" y="26558"/>
                      </a:lnTo>
                      <a:close/>
                      <a:moveTo>
                        <a:pt x="76564" y="26558"/>
                      </a:moveTo>
                      <a:lnTo>
                        <a:pt x="76564" y="50398"/>
                      </a:lnTo>
                      <a:lnTo>
                        <a:pt x="67035" y="44897"/>
                      </a:lnTo>
                      <a:lnTo>
                        <a:pt x="66445" y="44602"/>
                      </a:lnTo>
                      <a:lnTo>
                        <a:pt x="65168" y="44438"/>
                      </a:lnTo>
                      <a:lnTo>
                        <a:pt x="63956" y="44766"/>
                      </a:lnTo>
                      <a:lnTo>
                        <a:pt x="62941" y="45552"/>
                      </a:lnTo>
                      <a:lnTo>
                        <a:pt x="62581" y="46108"/>
                      </a:lnTo>
                      <a:lnTo>
                        <a:pt x="62286" y="46698"/>
                      </a:lnTo>
                      <a:lnTo>
                        <a:pt x="62123" y="47975"/>
                      </a:lnTo>
                      <a:lnTo>
                        <a:pt x="62450" y="49187"/>
                      </a:lnTo>
                      <a:lnTo>
                        <a:pt x="63203" y="50202"/>
                      </a:lnTo>
                      <a:lnTo>
                        <a:pt x="63760" y="50562"/>
                      </a:lnTo>
                      <a:lnTo>
                        <a:pt x="73257" y="56063"/>
                      </a:lnTo>
                      <a:lnTo>
                        <a:pt x="52593" y="67984"/>
                      </a:lnTo>
                      <a:lnTo>
                        <a:pt x="52593" y="40378"/>
                      </a:lnTo>
                      <a:lnTo>
                        <a:pt x="69556" y="30586"/>
                      </a:lnTo>
                      <a:lnTo>
                        <a:pt x="76564" y="26558"/>
                      </a:lnTo>
                      <a:close/>
                      <a:moveTo>
                        <a:pt x="48893" y="0"/>
                      </a:moveTo>
                      <a:lnTo>
                        <a:pt x="48074" y="229"/>
                      </a:lnTo>
                      <a:lnTo>
                        <a:pt x="47681" y="426"/>
                      </a:lnTo>
                      <a:lnTo>
                        <a:pt x="17161" y="18044"/>
                      </a:lnTo>
                      <a:lnTo>
                        <a:pt x="16800" y="18273"/>
                      </a:lnTo>
                      <a:lnTo>
                        <a:pt x="16178" y="18895"/>
                      </a:lnTo>
                      <a:lnTo>
                        <a:pt x="15752" y="19616"/>
                      </a:lnTo>
                      <a:lnTo>
                        <a:pt x="15556" y="20434"/>
                      </a:lnTo>
                      <a:lnTo>
                        <a:pt x="15523" y="20893"/>
                      </a:lnTo>
                      <a:lnTo>
                        <a:pt x="15523" y="54197"/>
                      </a:lnTo>
                      <a:lnTo>
                        <a:pt x="1638" y="62187"/>
                      </a:lnTo>
                      <a:lnTo>
                        <a:pt x="1147" y="62515"/>
                      </a:lnTo>
                      <a:lnTo>
                        <a:pt x="427" y="63366"/>
                      </a:lnTo>
                      <a:lnTo>
                        <a:pt x="66" y="64349"/>
                      </a:lnTo>
                      <a:lnTo>
                        <a:pt x="1" y="65364"/>
                      </a:lnTo>
                      <a:lnTo>
                        <a:pt x="296" y="66379"/>
                      </a:lnTo>
                      <a:lnTo>
                        <a:pt x="820" y="67230"/>
                      </a:lnTo>
                      <a:lnTo>
                        <a:pt x="1638" y="67885"/>
                      </a:lnTo>
                      <a:lnTo>
                        <a:pt x="2686" y="68278"/>
                      </a:lnTo>
                      <a:lnTo>
                        <a:pt x="3308" y="68311"/>
                      </a:lnTo>
                      <a:lnTo>
                        <a:pt x="3734" y="68278"/>
                      </a:lnTo>
                      <a:lnTo>
                        <a:pt x="4553" y="68049"/>
                      </a:lnTo>
                      <a:lnTo>
                        <a:pt x="4913" y="67853"/>
                      </a:lnTo>
                      <a:lnTo>
                        <a:pt x="18831" y="59829"/>
                      </a:lnTo>
                      <a:lnTo>
                        <a:pt x="47681" y="76498"/>
                      </a:lnTo>
                      <a:lnTo>
                        <a:pt x="48074" y="76727"/>
                      </a:lnTo>
                      <a:lnTo>
                        <a:pt x="48893" y="76924"/>
                      </a:lnTo>
                      <a:lnTo>
                        <a:pt x="49744" y="76924"/>
                      </a:lnTo>
                      <a:lnTo>
                        <a:pt x="50563" y="76727"/>
                      </a:lnTo>
                      <a:lnTo>
                        <a:pt x="50956" y="76498"/>
                      </a:lnTo>
                      <a:lnTo>
                        <a:pt x="79806" y="59862"/>
                      </a:lnTo>
                      <a:lnTo>
                        <a:pt x="93724" y="67885"/>
                      </a:lnTo>
                      <a:lnTo>
                        <a:pt x="94084" y="68082"/>
                      </a:lnTo>
                      <a:lnTo>
                        <a:pt x="94903" y="68311"/>
                      </a:lnTo>
                      <a:lnTo>
                        <a:pt x="95328" y="68311"/>
                      </a:lnTo>
                      <a:lnTo>
                        <a:pt x="95951" y="68278"/>
                      </a:lnTo>
                      <a:lnTo>
                        <a:pt x="96998" y="67918"/>
                      </a:lnTo>
                      <a:lnTo>
                        <a:pt x="97817" y="67263"/>
                      </a:lnTo>
                      <a:lnTo>
                        <a:pt x="98341" y="66379"/>
                      </a:lnTo>
                      <a:lnTo>
                        <a:pt x="98636" y="65396"/>
                      </a:lnTo>
                      <a:lnTo>
                        <a:pt x="98570" y="64349"/>
                      </a:lnTo>
                      <a:lnTo>
                        <a:pt x="98210" y="63399"/>
                      </a:lnTo>
                      <a:lnTo>
                        <a:pt x="97490" y="62547"/>
                      </a:lnTo>
                      <a:lnTo>
                        <a:pt x="96998" y="62220"/>
                      </a:lnTo>
                      <a:lnTo>
                        <a:pt x="83114" y="54197"/>
                      </a:lnTo>
                      <a:lnTo>
                        <a:pt x="83114" y="20893"/>
                      </a:lnTo>
                      <a:lnTo>
                        <a:pt x="83081" y="20434"/>
                      </a:lnTo>
                      <a:lnTo>
                        <a:pt x="82884" y="19616"/>
                      </a:lnTo>
                      <a:lnTo>
                        <a:pt x="82459" y="18895"/>
                      </a:lnTo>
                      <a:lnTo>
                        <a:pt x="81836" y="18273"/>
                      </a:lnTo>
                      <a:lnTo>
                        <a:pt x="81476" y="18044"/>
                      </a:lnTo>
                      <a:lnTo>
                        <a:pt x="50956" y="426"/>
                      </a:lnTo>
                      <a:lnTo>
                        <a:pt x="50563" y="229"/>
                      </a:lnTo>
                      <a:lnTo>
                        <a:pt x="4974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4"/>
                <p:cNvSpPr/>
                <p:nvPr/>
              </p:nvSpPr>
              <p:spPr>
                <a:xfrm>
                  <a:off x="1190625" y="1921325"/>
                  <a:ext cx="2041800" cy="1922300"/>
                </a:xfrm>
                <a:custGeom>
                  <a:rect b="b" l="l" r="r" t="t"/>
                  <a:pathLst>
                    <a:path extrusionOk="0" h="76892" w="81672">
                      <a:moveTo>
                        <a:pt x="33795" y="7008"/>
                      </a:moveTo>
                      <a:lnTo>
                        <a:pt x="57766" y="20860"/>
                      </a:lnTo>
                      <a:lnTo>
                        <a:pt x="33795" y="34680"/>
                      </a:lnTo>
                      <a:lnTo>
                        <a:pt x="9824" y="20860"/>
                      </a:lnTo>
                      <a:lnTo>
                        <a:pt x="33795" y="7008"/>
                      </a:lnTo>
                      <a:close/>
                      <a:moveTo>
                        <a:pt x="6549" y="26526"/>
                      </a:moveTo>
                      <a:lnTo>
                        <a:pt x="13525" y="30554"/>
                      </a:lnTo>
                      <a:lnTo>
                        <a:pt x="30520" y="40378"/>
                      </a:lnTo>
                      <a:lnTo>
                        <a:pt x="30520" y="67951"/>
                      </a:lnTo>
                      <a:lnTo>
                        <a:pt x="6549" y="54099"/>
                      </a:lnTo>
                      <a:lnTo>
                        <a:pt x="6549" y="26526"/>
                      </a:lnTo>
                      <a:close/>
                      <a:moveTo>
                        <a:pt x="61041" y="26526"/>
                      </a:moveTo>
                      <a:lnTo>
                        <a:pt x="61041" y="50300"/>
                      </a:lnTo>
                      <a:lnTo>
                        <a:pt x="49874" y="43849"/>
                      </a:lnTo>
                      <a:lnTo>
                        <a:pt x="49252" y="43554"/>
                      </a:lnTo>
                      <a:lnTo>
                        <a:pt x="47975" y="43391"/>
                      </a:lnTo>
                      <a:lnTo>
                        <a:pt x="46763" y="43718"/>
                      </a:lnTo>
                      <a:lnTo>
                        <a:pt x="45748" y="44504"/>
                      </a:lnTo>
                      <a:lnTo>
                        <a:pt x="45388" y="45061"/>
                      </a:lnTo>
                      <a:lnTo>
                        <a:pt x="45093" y="45650"/>
                      </a:lnTo>
                      <a:lnTo>
                        <a:pt x="44929" y="46927"/>
                      </a:lnTo>
                      <a:lnTo>
                        <a:pt x="45257" y="48139"/>
                      </a:lnTo>
                      <a:lnTo>
                        <a:pt x="46043" y="49154"/>
                      </a:lnTo>
                      <a:lnTo>
                        <a:pt x="46599" y="49547"/>
                      </a:lnTo>
                      <a:lnTo>
                        <a:pt x="57766" y="55998"/>
                      </a:lnTo>
                      <a:lnTo>
                        <a:pt x="37070" y="67951"/>
                      </a:lnTo>
                      <a:lnTo>
                        <a:pt x="37070" y="40378"/>
                      </a:lnTo>
                      <a:lnTo>
                        <a:pt x="54033" y="30554"/>
                      </a:lnTo>
                      <a:lnTo>
                        <a:pt x="61041" y="26526"/>
                      </a:lnTo>
                      <a:close/>
                      <a:moveTo>
                        <a:pt x="33370" y="0"/>
                      </a:moveTo>
                      <a:lnTo>
                        <a:pt x="32551" y="197"/>
                      </a:lnTo>
                      <a:lnTo>
                        <a:pt x="32158" y="426"/>
                      </a:lnTo>
                      <a:lnTo>
                        <a:pt x="1637" y="18011"/>
                      </a:lnTo>
                      <a:lnTo>
                        <a:pt x="1277" y="18241"/>
                      </a:lnTo>
                      <a:lnTo>
                        <a:pt x="655" y="18863"/>
                      </a:lnTo>
                      <a:lnTo>
                        <a:pt x="229" y="19616"/>
                      </a:lnTo>
                      <a:lnTo>
                        <a:pt x="33" y="20435"/>
                      </a:lnTo>
                      <a:lnTo>
                        <a:pt x="0" y="20860"/>
                      </a:lnTo>
                      <a:lnTo>
                        <a:pt x="0" y="56031"/>
                      </a:lnTo>
                      <a:lnTo>
                        <a:pt x="33" y="56457"/>
                      </a:lnTo>
                      <a:lnTo>
                        <a:pt x="229" y="57276"/>
                      </a:lnTo>
                      <a:lnTo>
                        <a:pt x="655" y="58029"/>
                      </a:lnTo>
                      <a:lnTo>
                        <a:pt x="1277" y="58618"/>
                      </a:lnTo>
                      <a:lnTo>
                        <a:pt x="1637" y="58847"/>
                      </a:lnTo>
                      <a:lnTo>
                        <a:pt x="32158" y="76465"/>
                      </a:lnTo>
                      <a:lnTo>
                        <a:pt x="32551" y="76695"/>
                      </a:lnTo>
                      <a:lnTo>
                        <a:pt x="33370" y="76891"/>
                      </a:lnTo>
                      <a:lnTo>
                        <a:pt x="34221" y="76891"/>
                      </a:lnTo>
                      <a:lnTo>
                        <a:pt x="35040" y="76695"/>
                      </a:lnTo>
                      <a:lnTo>
                        <a:pt x="35433" y="76465"/>
                      </a:lnTo>
                      <a:lnTo>
                        <a:pt x="64348" y="59797"/>
                      </a:lnTo>
                      <a:lnTo>
                        <a:pt x="76760" y="66936"/>
                      </a:lnTo>
                      <a:lnTo>
                        <a:pt x="77153" y="67132"/>
                      </a:lnTo>
                      <a:lnTo>
                        <a:pt x="77971" y="67362"/>
                      </a:lnTo>
                      <a:lnTo>
                        <a:pt x="78397" y="67362"/>
                      </a:lnTo>
                      <a:lnTo>
                        <a:pt x="79019" y="67329"/>
                      </a:lnTo>
                      <a:lnTo>
                        <a:pt x="80067" y="66969"/>
                      </a:lnTo>
                      <a:lnTo>
                        <a:pt x="80853" y="66314"/>
                      </a:lnTo>
                      <a:lnTo>
                        <a:pt x="81410" y="65430"/>
                      </a:lnTo>
                      <a:lnTo>
                        <a:pt x="81672" y="64447"/>
                      </a:lnTo>
                      <a:lnTo>
                        <a:pt x="81639" y="63432"/>
                      </a:lnTo>
                      <a:lnTo>
                        <a:pt x="81279" y="62450"/>
                      </a:lnTo>
                      <a:lnTo>
                        <a:pt x="80558" y="61598"/>
                      </a:lnTo>
                      <a:lnTo>
                        <a:pt x="80034" y="61271"/>
                      </a:lnTo>
                      <a:lnTo>
                        <a:pt x="67590" y="54099"/>
                      </a:lnTo>
                      <a:lnTo>
                        <a:pt x="67590" y="20860"/>
                      </a:lnTo>
                      <a:lnTo>
                        <a:pt x="67558" y="20435"/>
                      </a:lnTo>
                      <a:lnTo>
                        <a:pt x="67361" y="19616"/>
                      </a:lnTo>
                      <a:lnTo>
                        <a:pt x="66935" y="18863"/>
                      </a:lnTo>
                      <a:lnTo>
                        <a:pt x="66313" y="18273"/>
                      </a:lnTo>
                      <a:lnTo>
                        <a:pt x="65953" y="18044"/>
                      </a:lnTo>
                      <a:lnTo>
                        <a:pt x="35433" y="426"/>
                      </a:lnTo>
                      <a:lnTo>
                        <a:pt x="35040" y="197"/>
                      </a:lnTo>
                      <a:lnTo>
                        <a:pt x="3422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4"/>
                <p:cNvSpPr/>
                <p:nvPr/>
              </p:nvSpPr>
              <p:spPr>
                <a:xfrm>
                  <a:off x="4389200" y="1920500"/>
                  <a:ext cx="2041000" cy="1923125"/>
                </a:xfrm>
                <a:custGeom>
                  <a:rect b="b" l="l" r="r" t="t"/>
                  <a:pathLst>
                    <a:path extrusionOk="0" h="76925" w="81640">
                      <a:moveTo>
                        <a:pt x="47845" y="7041"/>
                      </a:moveTo>
                      <a:lnTo>
                        <a:pt x="71816" y="20893"/>
                      </a:lnTo>
                      <a:lnTo>
                        <a:pt x="47845" y="34713"/>
                      </a:lnTo>
                      <a:lnTo>
                        <a:pt x="23874" y="20893"/>
                      </a:lnTo>
                      <a:lnTo>
                        <a:pt x="47845" y="7041"/>
                      </a:lnTo>
                      <a:close/>
                      <a:moveTo>
                        <a:pt x="20599" y="26559"/>
                      </a:moveTo>
                      <a:lnTo>
                        <a:pt x="27574" y="30587"/>
                      </a:lnTo>
                      <a:lnTo>
                        <a:pt x="44570" y="40411"/>
                      </a:lnTo>
                      <a:lnTo>
                        <a:pt x="44570" y="67984"/>
                      </a:lnTo>
                      <a:lnTo>
                        <a:pt x="23841" y="56031"/>
                      </a:lnTo>
                      <a:lnTo>
                        <a:pt x="35040" y="49547"/>
                      </a:lnTo>
                      <a:lnTo>
                        <a:pt x="35597" y="49187"/>
                      </a:lnTo>
                      <a:lnTo>
                        <a:pt x="36350" y="48172"/>
                      </a:lnTo>
                      <a:lnTo>
                        <a:pt x="36678" y="46960"/>
                      </a:lnTo>
                      <a:lnTo>
                        <a:pt x="36514" y="45683"/>
                      </a:lnTo>
                      <a:lnTo>
                        <a:pt x="36219" y="45094"/>
                      </a:lnTo>
                      <a:lnTo>
                        <a:pt x="35859" y="44537"/>
                      </a:lnTo>
                      <a:lnTo>
                        <a:pt x="34844" y="43751"/>
                      </a:lnTo>
                      <a:lnTo>
                        <a:pt x="33632" y="43424"/>
                      </a:lnTo>
                      <a:lnTo>
                        <a:pt x="32355" y="43587"/>
                      </a:lnTo>
                      <a:lnTo>
                        <a:pt x="31766" y="43882"/>
                      </a:lnTo>
                      <a:lnTo>
                        <a:pt x="20599" y="50333"/>
                      </a:lnTo>
                      <a:lnTo>
                        <a:pt x="20599" y="26559"/>
                      </a:lnTo>
                      <a:close/>
                      <a:moveTo>
                        <a:pt x="75090" y="26559"/>
                      </a:moveTo>
                      <a:lnTo>
                        <a:pt x="75090" y="54132"/>
                      </a:lnTo>
                      <a:lnTo>
                        <a:pt x="51119" y="67984"/>
                      </a:lnTo>
                      <a:lnTo>
                        <a:pt x="51119" y="40411"/>
                      </a:lnTo>
                      <a:lnTo>
                        <a:pt x="68115" y="30587"/>
                      </a:lnTo>
                      <a:lnTo>
                        <a:pt x="75090" y="26559"/>
                      </a:lnTo>
                      <a:close/>
                      <a:moveTo>
                        <a:pt x="47419" y="1"/>
                      </a:moveTo>
                      <a:lnTo>
                        <a:pt x="46600" y="230"/>
                      </a:lnTo>
                      <a:lnTo>
                        <a:pt x="46207" y="426"/>
                      </a:lnTo>
                      <a:lnTo>
                        <a:pt x="15719" y="18044"/>
                      </a:lnTo>
                      <a:lnTo>
                        <a:pt x="15326" y="18274"/>
                      </a:lnTo>
                      <a:lnTo>
                        <a:pt x="14737" y="18896"/>
                      </a:lnTo>
                      <a:lnTo>
                        <a:pt x="14311" y="19616"/>
                      </a:lnTo>
                      <a:lnTo>
                        <a:pt x="14082" y="20435"/>
                      </a:lnTo>
                      <a:lnTo>
                        <a:pt x="14082" y="20893"/>
                      </a:lnTo>
                      <a:lnTo>
                        <a:pt x="14082" y="54132"/>
                      </a:lnTo>
                      <a:lnTo>
                        <a:pt x="1638" y="61304"/>
                      </a:lnTo>
                      <a:lnTo>
                        <a:pt x="1114" y="61631"/>
                      </a:lnTo>
                      <a:lnTo>
                        <a:pt x="394" y="62483"/>
                      </a:lnTo>
                      <a:lnTo>
                        <a:pt x="33" y="63465"/>
                      </a:lnTo>
                      <a:lnTo>
                        <a:pt x="1" y="64480"/>
                      </a:lnTo>
                      <a:lnTo>
                        <a:pt x="263" y="65495"/>
                      </a:lnTo>
                      <a:lnTo>
                        <a:pt x="787" y="66347"/>
                      </a:lnTo>
                      <a:lnTo>
                        <a:pt x="1605" y="67002"/>
                      </a:lnTo>
                      <a:lnTo>
                        <a:pt x="2653" y="67395"/>
                      </a:lnTo>
                      <a:lnTo>
                        <a:pt x="3275" y="67427"/>
                      </a:lnTo>
                      <a:lnTo>
                        <a:pt x="3701" y="67395"/>
                      </a:lnTo>
                      <a:lnTo>
                        <a:pt x="4520" y="67165"/>
                      </a:lnTo>
                      <a:lnTo>
                        <a:pt x="4913" y="66969"/>
                      </a:lnTo>
                      <a:lnTo>
                        <a:pt x="17324" y="59797"/>
                      </a:lnTo>
                      <a:lnTo>
                        <a:pt x="46240" y="76498"/>
                      </a:lnTo>
                      <a:lnTo>
                        <a:pt x="46600" y="76695"/>
                      </a:lnTo>
                      <a:lnTo>
                        <a:pt x="47452" y="76924"/>
                      </a:lnTo>
                      <a:lnTo>
                        <a:pt x="48303" y="76924"/>
                      </a:lnTo>
                      <a:lnTo>
                        <a:pt x="49122" y="76695"/>
                      </a:lnTo>
                      <a:lnTo>
                        <a:pt x="49515" y="76498"/>
                      </a:lnTo>
                      <a:lnTo>
                        <a:pt x="80035" y="58880"/>
                      </a:lnTo>
                      <a:lnTo>
                        <a:pt x="80395" y="58651"/>
                      </a:lnTo>
                      <a:lnTo>
                        <a:pt x="80985" y="58029"/>
                      </a:lnTo>
                      <a:lnTo>
                        <a:pt x="81411" y="57309"/>
                      </a:lnTo>
                      <a:lnTo>
                        <a:pt x="81607" y="56457"/>
                      </a:lnTo>
                      <a:lnTo>
                        <a:pt x="81640" y="56031"/>
                      </a:lnTo>
                      <a:lnTo>
                        <a:pt x="81640" y="20893"/>
                      </a:lnTo>
                      <a:lnTo>
                        <a:pt x="81607" y="20468"/>
                      </a:lnTo>
                      <a:lnTo>
                        <a:pt x="81411" y="19649"/>
                      </a:lnTo>
                      <a:lnTo>
                        <a:pt x="80985" y="18896"/>
                      </a:lnTo>
                      <a:lnTo>
                        <a:pt x="80363" y="18274"/>
                      </a:lnTo>
                      <a:lnTo>
                        <a:pt x="80002" y="18044"/>
                      </a:lnTo>
                      <a:lnTo>
                        <a:pt x="49482" y="426"/>
                      </a:lnTo>
                      <a:lnTo>
                        <a:pt x="49089" y="230"/>
                      </a:lnTo>
                      <a:lnTo>
                        <a:pt x="482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22" name="Google Shape;222;p24"/>
          <p:cNvGrpSpPr/>
          <p:nvPr/>
        </p:nvGrpSpPr>
        <p:grpSpPr>
          <a:xfrm>
            <a:off x="3506099" y="3981750"/>
            <a:ext cx="2298600" cy="950679"/>
            <a:chOff x="3506099" y="3812550"/>
            <a:chExt cx="2298600" cy="950679"/>
          </a:xfrm>
        </p:grpSpPr>
        <p:sp>
          <p:nvSpPr>
            <p:cNvPr id="223" name="Google Shape;223;p24"/>
            <p:cNvSpPr txBox="1"/>
            <p:nvPr/>
          </p:nvSpPr>
          <p:spPr>
            <a:xfrm>
              <a:off x="3506099" y="4363029"/>
              <a:ext cx="22986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lang="en">
                  <a:solidFill>
                    <a:schemeClr val="lt2"/>
                  </a:solidFill>
                </a:rPr>
                <a:t>Internet of Things (IoT)</a:t>
              </a:r>
              <a:endParaRPr>
                <a:solidFill>
                  <a:schemeClr val="lt2"/>
                </a:solidFill>
              </a:endParaRPr>
            </a:p>
          </p:txBody>
        </p:sp>
        <p:sp>
          <p:nvSpPr>
            <p:cNvPr id="224" name="Google Shape;224;p24"/>
            <p:cNvSpPr/>
            <p:nvPr/>
          </p:nvSpPr>
          <p:spPr>
            <a:xfrm rot="5400000">
              <a:off x="4339548" y="3812550"/>
              <a:ext cx="585000" cy="585000"/>
            </a:xfrm>
            <a:prstGeom prst="ellipse">
              <a:avLst/>
            </a:prstGeom>
            <a:solidFill>
              <a:srgbClr val="00B0F0"/>
            </a:solidFill>
            <a:ln>
              <a:noFill/>
            </a:ln>
            <a:effectLst>
              <a:outerShdw blurRad="57150" rotWithShape="0" algn="bl" dir="5400000" dist="19050">
                <a:srgbClr val="000000">
                  <a:alpha val="15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Open Sans"/>
                <a:ea typeface="Open Sans"/>
                <a:cs typeface="Open Sans"/>
                <a:sym typeface="Open Sans"/>
              </a:endParaRPr>
            </a:p>
          </p:txBody>
        </p:sp>
        <p:pic>
          <p:nvPicPr>
            <p:cNvPr id="225" name="Google Shape;225;p24"/>
            <p:cNvPicPr preferRelativeResize="0"/>
            <p:nvPr/>
          </p:nvPicPr>
          <p:blipFill>
            <a:blip r:embed="rId3">
              <a:alphaModFix/>
            </a:blip>
            <a:stretch>
              <a:fillRect/>
            </a:stretch>
          </p:blipFill>
          <p:spPr>
            <a:xfrm>
              <a:off x="4446268" y="3923592"/>
              <a:ext cx="371368" cy="37291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p:tgtEl>
                                          <p:spTgt spid="158"/>
                                        </p:tgtEl>
                                        <p:attrNameLst>
                                          <p:attrName>ppt_w</p:attrName>
                                        </p:attrNameLst>
                                      </p:cBhvr>
                                      <p:tavLst>
                                        <p:tav fmla="" tm="0">
                                          <p:val>
                                            <p:strVal val="0"/>
                                          </p:val>
                                        </p:tav>
                                        <p:tav fmla="" tm="100000">
                                          <p:val>
                                            <p:strVal val="#ppt_w"/>
                                          </p:val>
                                        </p:tav>
                                      </p:tavLst>
                                    </p:anim>
                                    <p:anim calcmode="lin" valueType="num">
                                      <p:cBhvr additive="base">
                                        <p:cTn dur="1000"/>
                                        <p:tgtEl>
                                          <p:spTgt spid="158"/>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5"/>
          <p:cNvSpPr/>
          <p:nvPr/>
        </p:nvSpPr>
        <p:spPr>
          <a:xfrm>
            <a:off x="4801175" y="1336175"/>
            <a:ext cx="3603600" cy="3603600"/>
          </a:xfrm>
          <a:prstGeom prst="ellipse">
            <a:avLst/>
          </a:prstGeom>
          <a:gradFill>
            <a:gsLst>
              <a:gs pos="0">
                <a:srgbClr val="132C8E">
                  <a:alpha val="51372"/>
                </a:srgbClr>
              </a:gs>
              <a:gs pos="55000">
                <a:srgbClr val="6FA8DC">
                  <a:alpha val="50588"/>
                </a:srgbClr>
              </a:gs>
              <a:gs pos="100000">
                <a:srgbClr val="00D1E7">
                  <a:alpha val="50196"/>
                </a:srgbClr>
              </a:gs>
            </a:gsLst>
            <a:lin ang="20289581" scaled="0"/>
          </a:gradFill>
          <a:ln>
            <a:noFill/>
          </a:ln>
          <a:effectLst>
            <a:outerShdw blurRad="242888" rotWithShape="0" algn="bl" dir="18000000" dist="114300">
              <a:srgbClr val="FFFFFF">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5"/>
          <p:cNvSpPr txBox="1"/>
          <p:nvPr>
            <p:ph idx="12" type="sldNum"/>
          </p:nvPr>
        </p:nvSpPr>
        <p:spPr>
          <a:xfrm>
            <a:off x="8719222" y="4877525"/>
            <a:ext cx="275700" cy="161700"/>
          </a:xfrm>
          <a:prstGeom prst="rect">
            <a:avLst/>
          </a:prstGeom>
        </p:spPr>
        <p:txBody>
          <a:bodyPr anchorCtr="0" anchor="t" bIns="19050" lIns="19050" spcFirstLastPara="1" rIns="19050" wrap="square" tIns="19050">
            <a:spAutoFit/>
          </a:bodyPr>
          <a:lstStyle/>
          <a:p>
            <a:pPr indent="0" lvl="0" marL="0" rtl="0" algn="r">
              <a:spcBef>
                <a:spcPts val="0"/>
              </a:spcBef>
              <a:spcAft>
                <a:spcPts val="0"/>
              </a:spcAft>
              <a:buClr>
                <a:srgbClr val="000000"/>
              </a:buClr>
              <a:buSzPts val="900"/>
              <a:buFont typeface="DM Sans"/>
              <a:buNone/>
            </a:pPr>
            <a:fld id="{00000000-1234-1234-1234-123412341234}" type="slidenum">
              <a:rPr lang="en"/>
              <a:t>‹#›</a:t>
            </a:fld>
            <a:endParaRPr/>
          </a:p>
        </p:txBody>
      </p:sp>
      <p:sp>
        <p:nvSpPr>
          <p:cNvPr id="232" name="Google Shape;232;p25"/>
          <p:cNvSpPr txBox="1"/>
          <p:nvPr>
            <p:ph idx="4294967295" type="title"/>
          </p:nvPr>
        </p:nvSpPr>
        <p:spPr>
          <a:xfrm>
            <a:off x="0" y="216225"/>
            <a:ext cx="9144000" cy="933300"/>
          </a:xfrm>
          <a:prstGeom prst="rect">
            <a:avLst/>
          </a:prstGeom>
        </p:spPr>
        <p:txBody>
          <a:bodyPr anchorCtr="0" anchor="ctr" bIns="19050" lIns="19050" spcFirstLastPara="1" rIns="19050" wrap="square" tIns="19050">
            <a:normAutofit/>
          </a:bodyPr>
          <a:lstStyle/>
          <a:p>
            <a:pPr indent="0" lvl="0" marL="0" marR="0" rtl="0" algn="ctr">
              <a:lnSpc>
                <a:spcPct val="100000"/>
              </a:lnSpc>
              <a:spcBef>
                <a:spcPts val="0"/>
              </a:spcBef>
              <a:spcAft>
                <a:spcPts val="0"/>
              </a:spcAft>
              <a:buNone/>
            </a:pPr>
            <a:r>
              <a:rPr lang="en" sz="3600">
                <a:latin typeface="Georgia"/>
                <a:ea typeface="Georgia"/>
                <a:cs typeface="Georgia"/>
                <a:sym typeface="Georgia"/>
              </a:rPr>
              <a:t>LLM App : ChatGPT</a:t>
            </a:r>
            <a:endParaRPr sz="3600">
              <a:latin typeface="Georgia"/>
              <a:ea typeface="Georgia"/>
              <a:cs typeface="Georgia"/>
              <a:sym typeface="Georgia"/>
            </a:endParaRPr>
          </a:p>
        </p:txBody>
      </p:sp>
      <p:sp>
        <p:nvSpPr>
          <p:cNvPr id="233" name="Google Shape;233;p25"/>
          <p:cNvSpPr/>
          <p:nvPr/>
        </p:nvSpPr>
        <p:spPr>
          <a:xfrm>
            <a:off x="5047107" y="1828050"/>
            <a:ext cx="3111900" cy="3111900"/>
          </a:xfrm>
          <a:prstGeom prst="ellipse">
            <a:avLst/>
          </a:prstGeom>
          <a:gradFill>
            <a:gsLst>
              <a:gs pos="0">
                <a:srgbClr val="132C8E">
                  <a:alpha val="51372"/>
                </a:srgbClr>
              </a:gs>
              <a:gs pos="55000">
                <a:srgbClr val="6FA8DC">
                  <a:alpha val="50588"/>
                </a:srgbClr>
              </a:gs>
              <a:gs pos="100000">
                <a:srgbClr val="00D1E7">
                  <a:alpha val="50196"/>
                </a:srgbClr>
              </a:gs>
            </a:gsLst>
            <a:lin ang="20289581" scaled="0"/>
          </a:gradFill>
          <a:ln>
            <a:noFill/>
          </a:ln>
          <a:effectLst>
            <a:outerShdw blurRad="242888" rotWithShape="0" algn="bl" dir="18000000" dist="114300">
              <a:srgbClr val="FFFFFF">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5"/>
          <p:cNvSpPr/>
          <p:nvPr/>
        </p:nvSpPr>
        <p:spPr>
          <a:xfrm>
            <a:off x="5329503" y="2392702"/>
            <a:ext cx="2547000" cy="2547300"/>
          </a:xfrm>
          <a:prstGeom prst="ellipse">
            <a:avLst/>
          </a:prstGeom>
          <a:gradFill>
            <a:gsLst>
              <a:gs pos="0">
                <a:srgbClr val="132C8E">
                  <a:alpha val="51372"/>
                </a:srgbClr>
              </a:gs>
              <a:gs pos="55000">
                <a:srgbClr val="6FA8DC">
                  <a:alpha val="50588"/>
                </a:srgbClr>
              </a:gs>
              <a:gs pos="100000">
                <a:srgbClr val="00D1E7">
                  <a:alpha val="50196"/>
                </a:srgbClr>
              </a:gs>
            </a:gsLst>
            <a:lin ang="20289581" scaled="0"/>
          </a:gradFill>
          <a:ln>
            <a:noFill/>
          </a:ln>
          <a:effectLst>
            <a:outerShdw blurRad="242888" rotWithShape="0" algn="bl" dir="18000000" dist="114300">
              <a:srgbClr val="FFFFFF">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5"/>
          <p:cNvSpPr/>
          <p:nvPr/>
        </p:nvSpPr>
        <p:spPr>
          <a:xfrm>
            <a:off x="5556924" y="2847589"/>
            <a:ext cx="2091900" cy="2092200"/>
          </a:xfrm>
          <a:prstGeom prst="ellipse">
            <a:avLst/>
          </a:prstGeom>
          <a:gradFill>
            <a:gsLst>
              <a:gs pos="0">
                <a:srgbClr val="132C8E">
                  <a:alpha val="51372"/>
                </a:srgbClr>
              </a:gs>
              <a:gs pos="55000">
                <a:srgbClr val="6FA8DC">
                  <a:alpha val="50588"/>
                </a:srgbClr>
              </a:gs>
              <a:gs pos="100000">
                <a:srgbClr val="00D1E7">
                  <a:alpha val="50196"/>
                </a:srgbClr>
              </a:gs>
            </a:gsLst>
            <a:lin ang="20289581" scaled="0"/>
          </a:gradFill>
          <a:ln>
            <a:noFill/>
          </a:ln>
          <a:effectLst>
            <a:outerShdw blurRad="242888" rotWithShape="0" algn="bl" dir="18000000" dist="114300">
              <a:srgbClr val="FFFFFF">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5"/>
          <p:cNvSpPr/>
          <p:nvPr/>
        </p:nvSpPr>
        <p:spPr>
          <a:xfrm>
            <a:off x="5834171" y="3402295"/>
            <a:ext cx="1537800" cy="1537800"/>
          </a:xfrm>
          <a:prstGeom prst="ellipse">
            <a:avLst/>
          </a:prstGeom>
          <a:gradFill>
            <a:gsLst>
              <a:gs pos="0">
                <a:srgbClr val="132C8E">
                  <a:alpha val="51372"/>
                </a:srgbClr>
              </a:gs>
              <a:gs pos="55000">
                <a:srgbClr val="6FA8DC">
                  <a:alpha val="50588"/>
                </a:srgbClr>
              </a:gs>
              <a:gs pos="100000">
                <a:srgbClr val="00D1E7">
                  <a:alpha val="50196"/>
                </a:srgbClr>
              </a:gs>
            </a:gsLst>
            <a:lin ang="20289581" scaled="0"/>
          </a:gradFill>
          <a:ln>
            <a:noFill/>
          </a:ln>
          <a:effectLst>
            <a:outerShdw blurRad="242888" rotWithShape="0" algn="bl" dir="18000000" dist="114300">
              <a:srgbClr val="FFFFFF">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 name="Google Shape;237;p25"/>
          <p:cNvGrpSpPr/>
          <p:nvPr/>
        </p:nvGrpSpPr>
        <p:grpSpPr>
          <a:xfrm>
            <a:off x="739667" y="3569975"/>
            <a:ext cx="5889828" cy="461700"/>
            <a:chOff x="739650" y="3569975"/>
            <a:chExt cx="6510975" cy="461700"/>
          </a:xfrm>
        </p:grpSpPr>
        <p:grpSp>
          <p:nvGrpSpPr>
            <p:cNvPr id="238" name="Google Shape;238;p25"/>
            <p:cNvGrpSpPr/>
            <p:nvPr/>
          </p:nvGrpSpPr>
          <p:grpSpPr>
            <a:xfrm>
              <a:off x="739650" y="3569975"/>
              <a:ext cx="4167071" cy="461700"/>
              <a:chOff x="5261725" y="3722380"/>
              <a:chExt cx="4167071" cy="461700"/>
            </a:xfrm>
          </p:grpSpPr>
          <p:sp>
            <p:nvSpPr>
              <p:cNvPr id="239" name="Google Shape;239;p25"/>
              <p:cNvSpPr txBox="1"/>
              <p:nvPr/>
            </p:nvSpPr>
            <p:spPr>
              <a:xfrm>
                <a:off x="5701596" y="3722380"/>
                <a:ext cx="37272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lang="en" sz="1800">
                    <a:solidFill>
                      <a:schemeClr val="lt2"/>
                    </a:solidFill>
                  </a:rPr>
                  <a:t>Large Language Model (</a:t>
                </a:r>
                <a:r>
                  <a:rPr b="1" lang="en" sz="1800">
                    <a:solidFill>
                      <a:schemeClr val="lt2"/>
                    </a:solidFill>
                  </a:rPr>
                  <a:t>LLM</a:t>
                </a:r>
                <a:r>
                  <a:rPr lang="en" sz="1800">
                    <a:solidFill>
                      <a:schemeClr val="lt2"/>
                    </a:solidFill>
                  </a:rPr>
                  <a:t>)</a:t>
                </a:r>
                <a:endParaRPr sz="1800">
                  <a:solidFill>
                    <a:schemeClr val="lt2"/>
                  </a:solidFill>
                </a:endParaRPr>
              </a:p>
            </p:txBody>
          </p:sp>
          <p:pic>
            <p:nvPicPr>
              <p:cNvPr id="240" name="Google Shape;240;p25"/>
              <p:cNvPicPr preferRelativeResize="0"/>
              <p:nvPr/>
            </p:nvPicPr>
            <p:blipFill>
              <a:blip r:embed="rId3">
                <a:alphaModFix/>
              </a:blip>
              <a:stretch>
                <a:fillRect/>
              </a:stretch>
            </p:blipFill>
            <p:spPr>
              <a:xfrm>
                <a:off x="5261725" y="3722393"/>
                <a:ext cx="400225" cy="400225"/>
              </a:xfrm>
              <a:prstGeom prst="rect">
                <a:avLst/>
              </a:prstGeom>
              <a:noFill/>
              <a:ln>
                <a:noFill/>
              </a:ln>
              <a:effectLst>
                <a:outerShdw blurRad="57150" rotWithShape="0" algn="bl" dir="5400000" dist="19050">
                  <a:srgbClr val="000000">
                    <a:alpha val="50000"/>
                  </a:srgbClr>
                </a:outerShdw>
              </a:effectLst>
            </p:spPr>
          </p:pic>
        </p:grpSp>
        <p:cxnSp>
          <p:nvCxnSpPr>
            <p:cNvPr id="241" name="Google Shape;241;p25"/>
            <p:cNvCxnSpPr/>
            <p:nvPr/>
          </p:nvCxnSpPr>
          <p:spPr>
            <a:xfrm flipH="1">
              <a:off x="4973625" y="3846013"/>
              <a:ext cx="2277000" cy="600"/>
            </a:xfrm>
            <a:prstGeom prst="bentConnector3">
              <a:avLst>
                <a:gd fmla="val 50000" name="adj1"/>
              </a:avLst>
            </a:prstGeom>
            <a:noFill/>
            <a:ln cap="flat" cmpd="sng" w="9525">
              <a:solidFill>
                <a:schemeClr val="lt2"/>
              </a:solidFill>
              <a:prstDash val="solid"/>
              <a:round/>
              <a:headEnd len="med" w="med" type="oval"/>
              <a:tailEnd len="med" w="med" type="oval"/>
            </a:ln>
          </p:spPr>
        </p:cxnSp>
      </p:grpSp>
      <p:grpSp>
        <p:nvGrpSpPr>
          <p:cNvPr id="242" name="Google Shape;242;p25"/>
          <p:cNvGrpSpPr/>
          <p:nvPr/>
        </p:nvGrpSpPr>
        <p:grpSpPr>
          <a:xfrm>
            <a:off x="739650" y="1336165"/>
            <a:ext cx="5889675" cy="464660"/>
            <a:chOff x="739650" y="1336165"/>
            <a:chExt cx="5889675" cy="464660"/>
          </a:xfrm>
        </p:grpSpPr>
        <p:grpSp>
          <p:nvGrpSpPr>
            <p:cNvPr id="243" name="Google Shape;243;p25"/>
            <p:cNvGrpSpPr/>
            <p:nvPr/>
          </p:nvGrpSpPr>
          <p:grpSpPr>
            <a:xfrm>
              <a:off x="739650" y="1336165"/>
              <a:ext cx="3255975" cy="464660"/>
              <a:chOff x="5261725" y="1244730"/>
              <a:chExt cx="3255975" cy="464660"/>
            </a:xfrm>
          </p:grpSpPr>
          <p:sp>
            <p:nvSpPr>
              <p:cNvPr id="244" name="Google Shape;244;p25"/>
              <p:cNvSpPr txBox="1"/>
              <p:nvPr/>
            </p:nvSpPr>
            <p:spPr>
              <a:xfrm>
                <a:off x="5701600" y="1247690"/>
                <a:ext cx="2816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lang="en" sz="1800">
                    <a:solidFill>
                      <a:schemeClr val="lt2"/>
                    </a:solidFill>
                  </a:rPr>
                  <a:t>Artificial Intelligence (AI)</a:t>
                </a:r>
                <a:endParaRPr sz="1800">
                  <a:solidFill>
                    <a:schemeClr val="lt2"/>
                  </a:solidFill>
                </a:endParaRPr>
              </a:p>
            </p:txBody>
          </p:sp>
          <p:pic>
            <p:nvPicPr>
              <p:cNvPr id="245" name="Google Shape;245;p25"/>
              <p:cNvPicPr preferRelativeResize="0"/>
              <p:nvPr/>
            </p:nvPicPr>
            <p:blipFill>
              <a:blip r:embed="rId4">
                <a:alphaModFix/>
              </a:blip>
              <a:stretch>
                <a:fillRect/>
              </a:stretch>
            </p:blipFill>
            <p:spPr>
              <a:xfrm>
                <a:off x="5261725" y="1244730"/>
                <a:ext cx="400225" cy="400225"/>
              </a:xfrm>
              <a:prstGeom prst="rect">
                <a:avLst/>
              </a:prstGeom>
              <a:noFill/>
              <a:ln>
                <a:noFill/>
              </a:ln>
              <a:effectLst>
                <a:outerShdw blurRad="57150" rotWithShape="0" algn="bl" dir="5400000" dist="19050">
                  <a:srgbClr val="000000">
                    <a:alpha val="50000"/>
                  </a:srgbClr>
                </a:outerShdw>
              </a:effectLst>
            </p:spPr>
          </p:pic>
        </p:grpSp>
        <p:cxnSp>
          <p:nvCxnSpPr>
            <p:cNvPr id="246" name="Google Shape;246;p25"/>
            <p:cNvCxnSpPr/>
            <p:nvPr/>
          </p:nvCxnSpPr>
          <p:spPr>
            <a:xfrm flipH="1" rot="10800000">
              <a:off x="3995625" y="1630575"/>
              <a:ext cx="2633700" cy="15600"/>
            </a:xfrm>
            <a:prstGeom prst="straightConnector1">
              <a:avLst/>
            </a:prstGeom>
            <a:noFill/>
            <a:ln cap="flat" cmpd="sng" w="9525">
              <a:solidFill>
                <a:schemeClr val="dk2"/>
              </a:solidFill>
              <a:prstDash val="solid"/>
              <a:round/>
              <a:headEnd len="med" w="med" type="oval"/>
              <a:tailEnd len="med" w="med" type="oval"/>
            </a:ln>
          </p:spPr>
        </p:cxnSp>
      </p:grpSp>
      <p:grpSp>
        <p:nvGrpSpPr>
          <p:cNvPr id="247" name="Google Shape;247;p25"/>
          <p:cNvGrpSpPr/>
          <p:nvPr/>
        </p:nvGrpSpPr>
        <p:grpSpPr>
          <a:xfrm>
            <a:off x="739650" y="1908238"/>
            <a:ext cx="5889675" cy="461713"/>
            <a:chOff x="739650" y="1908238"/>
            <a:chExt cx="5889675" cy="461713"/>
          </a:xfrm>
        </p:grpSpPr>
        <p:grpSp>
          <p:nvGrpSpPr>
            <p:cNvPr id="248" name="Google Shape;248;p25"/>
            <p:cNvGrpSpPr/>
            <p:nvPr/>
          </p:nvGrpSpPr>
          <p:grpSpPr>
            <a:xfrm>
              <a:off x="739650" y="1908238"/>
              <a:ext cx="3192375" cy="461713"/>
              <a:chOff x="5261725" y="2144463"/>
              <a:chExt cx="3192375" cy="461713"/>
            </a:xfrm>
          </p:grpSpPr>
          <p:sp>
            <p:nvSpPr>
              <p:cNvPr id="249" name="Google Shape;249;p25"/>
              <p:cNvSpPr txBox="1"/>
              <p:nvPr/>
            </p:nvSpPr>
            <p:spPr>
              <a:xfrm>
                <a:off x="5701600" y="2144475"/>
                <a:ext cx="27525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lang="en" sz="1800">
                    <a:solidFill>
                      <a:schemeClr val="lt2"/>
                    </a:solidFill>
                  </a:rPr>
                  <a:t>Machine Learning (ML)</a:t>
                </a:r>
                <a:endParaRPr sz="1800">
                  <a:solidFill>
                    <a:schemeClr val="lt2"/>
                  </a:solidFill>
                </a:endParaRPr>
              </a:p>
            </p:txBody>
          </p:sp>
          <p:pic>
            <p:nvPicPr>
              <p:cNvPr id="250" name="Google Shape;250;p25"/>
              <p:cNvPicPr preferRelativeResize="0"/>
              <p:nvPr/>
            </p:nvPicPr>
            <p:blipFill>
              <a:blip r:embed="rId5">
                <a:alphaModFix/>
              </a:blip>
              <a:stretch>
                <a:fillRect/>
              </a:stretch>
            </p:blipFill>
            <p:spPr>
              <a:xfrm>
                <a:off x="5261725" y="2144463"/>
                <a:ext cx="400225" cy="400225"/>
              </a:xfrm>
              <a:prstGeom prst="rect">
                <a:avLst/>
              </a:prstGeom>
              <a:noFill/>
              <a:ln>
                <a:noFill/>
              </a:ln>
              <a:effectLst>
                <a:outerShdw blurRad="57150" rotWithShape="0" algn="bl" dir="5400000" dist="19050">
                  <a:srgbClr val="000000">
                    <a:alpha val="50000"/>
                  </a:srgbClr>
                </a:outerShdw>
              </a:effectLst>
            </p:spPr>
          </p:pic>
        </p:grpSp>
        <p:cxnSp>
          <p:nvCxnSpPr>
            <p:cNvPr id="251" name="Google Shape;251;p25"/>
            <p:cNvCxnSpPr/>
            <p:nvPr/>
          </p:nvCxnSpPr>
          <p:spPr>
            <a:xfrm flipH="1" rot="10800000">
              <a:off x="3932025" y="2197300"/>
              <a:ext cx="2697300" cy="18000"/>
            </a:xfrm>
            <a:prstGeom prst="straightConnector1">
              <a:avLst/>
            </a:prstGeom>
            <a:noFill/>
            <a:ln cap="flat" cmpd="sng" w="9525">
              <a:solidFill>
                <a:schemeClr val="dk2"/>
              </a:solidFill>
              <a:prstDash val="solid"/>
              <a:round/>
              <a:headEnd len="med" w="med" type="oval"/>
              <a:tailEnd len="med" w="med" type="oval"/>
            </a:ln>
          </p:spPr>
        </p:cxnSp>
      </p:grpSp>
      <p:grpSp>
        <p:nvGrpSpPr>
          <p:cNvPr id="252" name="Google Shape;252;p25"/>
          <p:cNvGrpSpPr/>
          <p:nvPr/>
        </p:nvGrpSpPr>
        <p:grpSpPr>
          <a:xfrm>
            <a:off x="739638" y="2464500"/>
            <a:ext cx="5904913" cy="461700"/>
            <a:chOff x="739638" y="2464500"/>
            <a:chExt cx="5904913" cy="461700"/>
          </a:xfrm>
        </p:grpSpPr>
        <p:grpSp>
          <p:nvGrpSpPr>
            <p:cNvPr id="253" name="Google Shape;253;p25"/>
            <p:cNvGrpSpPr/>
            <p:nvPr/>
          </p:nvGrpSpPr>
          <p:grpSpPr>
            <a:xfrm>
              <a:off x="739638" y="2464500"/>
              <a:ext cx="3032134" cy="461700"/>
              <a:chOff x="5261713" y="2662625"/>
              <a:chExt cx="3032134" cy="461700"/>
            </a:xfrm>
          </p:grpSpPr>
          <p:sp>
            <p:nvSpPr>
              <p:cNvPr id="254" name="Google Shape;254;p25"/>
              <p:cNvSpPr txBox="1"/>
              <p:nvPr/>
            </p:nvSpPr>
            <p:spPr>
              <a:xfrm>
                <a:off x="5716846" y="2662625"/>
                <a:ext cx="2577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lang="en" sz="1800">
                    <a:solidFill>
                      <a:schemeClr val="lt2"/>
                    </a:solidFill>
                  </a:rPr>
                  <a:t>Deep Learning (DL)</a:t>
                </a:r>
                <a:endParaRPr sz="1800">
                  <a:solidFill>
                    <a:schemeClr val="lt2"/>
                  </a:solidFill>
                </a:endParaRPr>
              </a:p>
            </p:txBody>
          </p:sp>
          <p:pic>
            <p:nvPicPr>
              <p:cNvPr id="255" name="Google Shape;255;p25"/>
              <p:cNvPicPr preferRelativeResize="0"/>
              <p:nvPr/>
            </p:nvPicPr>
            <p:blipFill>
              <a:blip r:embed="rId6">
                <a:alphaModFix/>
              </a:blip>
              <a:stretch>
                <a:fillRect/>
              </a:stretch>
            </p:blipFill>
            <p:spPr>
              <a:xfrm>
                <a:off x="5261713" y="2670388"/>
                <a:ext cx="400225" cy="400225"/>
              </a:xfrm>
              <a:prstGeom prst="rect">
                <a:avLst/>
              </a:prstGeom>
              <a:noFill/>
              <a:ln>
                <a:noFill/>
              </a:ln>
              <a:effectLst>
                <a:outerShdw blurRad="57150" rotWithShape="0" algn="bl" dir="5400000" dist="19050">
                  <a:srgbClr val="000000">
                    <a:alpha val="50000"/>
                  </a:srgbClr>
                </a:outerShdw>
              </a:effectLst>
            </p:spPr>
          </p:pic>
        </p:grpSp>
        <p:cxnSp>
          <p:nvCxnSpPr>
            <p:cNvPr id="256" name="Google Shape;256;p25"/>
            <p:cNvCxnSpPr/>
            <p:nvPr/>
          </p:nvCxnSpPr>
          <p:spPr>
            <a:xfrm>
              <a:off x="3549450" y="2738450"/>
              <a:ext cx="3095100" cy="0"/>
            </a:xfrm>
            <a:prstGeom prst="straightConnector1">
              <a:avLst/>
            </a:prstGeom>
            <a:noFill/>
            <a:ln cap="flat" cmpd="sng" w="9525">
              <a:solidFill>
                <a:schemeClr val="dk2"/>
              </a:solidFill>
              <a:prstDash val="solid"/>
              <a:round/>
              <a:headEnd len="med" w="med" type="oval"/>
              <a:tailEnd len="med" w="med" type="oval"/>
            </a:ln>
          </p:spPr>
        </p:cxnSp>
      </p:grpSp>
      <p:grpSp>
        <p:nvGrpSpPr>
          <p:cNvPr id="257" name="Google Shape;257;p25"/>
          <p:cNvGrpSpPr/>
          <p:nvPr/>
        </p:nvGrpSpPr>
        <p:grpSpPr>
          <a:xfrm>
            <a:off x="739650" y="3025875"/>
            <a:ext cx="5905050" cy="461700"/>
            <a:chOff x="739650" y="3025875"/>
            <a:chExt cx="5905050" cy="461700"/>
          </a:xfrm>
        </p:grpSpPr>
        <p:grpSp>
          <p:nvGrpSpPr>
            <p:cNvPr id="258" name="Google Shape;258;p25"/>
            <p:cNvGrpSpPr/>
            <p:nvPr/>
          </p:nvGrpSpPr>
          <p:grpSpPr>
            <a:xfrm>
              <a:off x="739650" y="3025875"/>
              <a:ext cx="3213627" cy="461700"/>
              <a:chOff x="5261725" y="3193520"/>
              <a:chExt cx="3213627" cy="461700"/>
            </a:xfrm>
          </p:grpSpPr>
          <p:sp>
            <p:nvSpPr>
              <p:cNvPr id="259" name="Google Shape;259;p25"/>
              <p:cNvSpPr txBox="1"/>
              <p:nvPr/>
            </p:nvSpPr>
            <p:spPr>
              <a:xfrm>
                <a:off x="5716852" y="3193520"/>
                <a:ext cx="27585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lang="en" sz="1800">
                    <a:solidFill>
                      <a:schemeClr val="lt2"/>
                    </a:solidFill>
                  </a:rPr>
                  <a:t>Generative AI (</a:t>
                </a:r>
                <a:r>
                  <a:rPr b="1" lang="en" sz="1800">
                    <a:solidFill>
                      <a:schemeClr val="lt2"/>
                    </a:solidFill>
                  </a:rPr>
                  <a:t>GenAI</a:t>
                </a:r>
                <a:r>
                  <a:rPr lang="en" sz="1800">
                    <a:solidFill>
                      <a:schemeClr val="lt2"/>
                    </a:solidFill>
                  </a:rPr>
                  <a:t>)</a:t>
                </a:r>
                <a:endParaRPr sz="1800">
                  <a:solidFill>
                    <a:schemeClr val="lt2"/>
                  </a:solidFill>
                </a:endParaRPr>
              </a:p>
            </p:txBody>
          </p:sp>
          <p:pic>
            <p:nvPicPr>
              <p:cNvPr id="260" name="Google Shape;260;p25"/>
              <p:cNvPicPr preferRelativeResize="0"/>
              <p:nvPr/>
            </p:nvPicPr>
            <p:blipFill>
              <a:blip r:embed="rId7">
                <a:alphaModFix/>
              </a:blip>
              <a:stretch>
                <a:fillRect/>
              </a:stretch>
            </p:blipFill>
            <p:spPr>
              <a:xfrm>
                <a:off x="5261725" y="3196313"/>
                <a:ext cx="400225" cy="400225"/>
              </a:xfrm>
              <a:prstGeom prst="rect">
                <a:avLst/>
              </a:prstGeom>
              <a:noFill/>
              <a:ln>
                <a:noFill/>
              </a:ln>
              <a:effectLst>
                <a:outerShdw blurRad="57150" rotWithShape="0" algn="bl" dir="5400000" dist="19050">
                  <a:srgbClr val="000000">
                    <a:alpha val="50000"/>
                  </a:srgbClr>
                </a:outerShdw>
              </a:effectLst>
            </p:spPr>
          </p:pic>
        </p:grpSp>
        <p:cxnSp>
          <p:nvCxnSpPr>
            <p:cNvPr id="261" name="Google Shape;261;p25"/>
            <p:cNvCxnSpPr/>
            <p:nvPr/>
          </p:nvCxnSpPr>
          <p:spPr>
            <a:xfrm>
              <a:off x="3687600" y="3279475"/>
              <a:ext cx="2957100" cy="0"/>
            </a:xfrm>
            <a:prstGeom prst="straightConnector1">
              <a:avLst/>
            </a:prstGeom>
            <a:noFill/>
            <a:ln cap="flat" cmpd="sng" w="9525">
              <a:solidFill>
                <a:schemeClr val="dk2"/>
              </a:solidFill>
              <a:prstDash val="solid"/>
              <a:round/>
              <a:headEnd len="med" w="med" type="oval"/>
              <a:tailEnd len="med" w="med" type="oval"/>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1000"/>
                                        <p:tgtEl>
                                          <p:spTgt spid="230"/>
                                        </p:tgtEl>
                                        <p:attrNameLst>
                                          <p:attrName>ppt_w</p:attrName>
                                        </p:attrNameLst>
                                      </p:cBhvr>
                                      <p:tavLst>
                                        <p:tav fmla="" tm="0">
                                          <p:val>
                                            <p:strVal val="0"/>
                                          </p:val>
                                        </p:tav>
                                        <p:tav fmla="" tm="100000">
                                          <p:val>
                                            <p:strVal val="#ppt_w"/>
                                          </p:val>
                                        </p:tav>
                                      </p:tavLst>
                                    </p:anim>
                                    <p:anim calcmode="lin" valueType="num">
                                      <p:cBhvr additive="base">
                                        <p:cTn dur="1000"/>
                                        <p:tgtEl>
                                          <p:spTgt spid="230"/>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1000"/>
                                        <p:tgtEl>
                                          <p:spTgt spid="233"/>
                                        </p:tgtEl>
                                        <p:attrNameLst>
                                          <p:attrName>ppt_w</p:attrName>
                                        </p:attrNameLst>
                                      </p:cBhvr>
                                      <p:tavLst>
                                        <p:tav fmla="" tm="0">
                                          <p:val>
                                            <p:strVal val="0"/>
                                          </p:val>
                                        </p:tav>
                                        <p:tav fmla="" tm="100000">
                                          <p:val>
                                            <p:strVal val="#ppt_w"/>
                                          </p:val>
                                        </p:tav>
                                      </p:tavLst>
                                    </p:anim>
                                    <p:anim calcmode="lin" valueType="num">
                                      <p:cBhvr additive="base">
                                        <p:cTn dur="1000"/>
                                        <p:tgtEl>
                                          <p:spTgt spid="233"/>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1000"/>
                                        <p:tgtEl>
                                          <p:spTgt spid="234"/>
                                        </p:tgtEl>
                                        <p:attrNameLst>
                                          <p:attrName>ppt_w</p:attrName>
                                        </p:attrNameLst>
                                      </p:cBhvr>
                                      <p:tavLst>
                                        <p:tav fmla="" tm="0">
                                          <p:val>
                                            <p:strVal val="0"/>
                                          </p:val>
                                        </p:tav>
                                        <p:tav fmla="" tm="100000">
                                          <p:val>
                                            <p:strVal val="#ppt_w"/>
                                          </p:val>
                                        </p:tav>
                                      </p:tavLst>
                                    </p:anim>
                                    <p:anim calcmode="lin" valueType="num">
                                      <p:cBhvr additive="base">
                                        <p:cTn dur="1000"/>
                                        <p:tgtEl>
                                          <p:spTgt spid="234"/>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1000"/>
                                        <p:tgtEl>
                                          <p:spTgt spid="235"/>
                                        </p:tgtEl>
                                        <p:attrNameLst>
                                          <p:attrName>ppt_w</p:attrName>
                                        </p:attrNameLst>
                                      </p:cBhvr>
                                      <p:tavLst>
                                        <p:tav fmla="" tm="0">
                                          <p:val>
                                            <p:strVal val="0"/>
                                          </p:val>
                                        </p:tav>
                                        <p:tav fmla="" tm="100000">
                                          <p:val>
                                            <p:strVal val="#ppt_w"/>
                                          </p:val>
                                        </p:tav>
                                      </p:tavLst>
                                    </p:anim>
                                    <p:anim calcmode="lin" valueType="num">
                                      <p:cBhvr additive="base">
                                        <p:cTn dur="1000"/>
                                        <p:tgtEl>
                                          <p:spTgt spid="235"/>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par>
                          <p:cTn fill="hold">
                            <p:stCondLst>
                              <p:cond delay="6500"/>
                            </p:stCondLst>
                            <p:childTnLst>
                              <p:par>
                                <p:cTn fill="hold" nodeType="afterEffect" presetClass="entr" presetID="23" presetSubtype="16">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1000"/>
                                        <p:tgtEl>
                                          <p:spTgt spid="236"/>
                                        </p:tgtEl>
                                        <p:attrNameLst>
                                          <p:attrName>ppt_w</p:attrName>
                                        </p:attrNameLst>
                                      </p:cBhvr>
                                      <p:tavLst>
                                        <p:tav fmla="" tm="0">
                                          <p:val>
                                            <p:strVal val="0"/>
                                          </p:val>
                                        </p:tav>
                                        <p:tav fmla="" tm="100000">
                                          <p:val>
                                            <p:strVal val="#ppt_w"/>
                                          </p:val>
                                        </p:tav>
                                      </p:tavLst>
                                    </p:anim>
                                    <p:anim calcmode="lin" valueType="num">
                                      <p:cBhvr additive="base">
                                        <p:cTn dur="1000"/>
                                        <p:tgtEl>
                                          <p:spTgt spid="236"/>
                                        </p:tgtEl>
                                        <p:attrNameLst>
                                          <p:attrName>ppt_h</p:attrName>
                                        </p:attrNameLst>
                                      </p:cBhvr>
                                      <p:tavLst>
                                        <p:tav fmla="" tm="0">
                                          <p:val>
                                            <p:strVal val="0"/>
                                          </p:val>
                                        </p:tav>
                                        <p:tav fmla="" tm="100000">
                                          <p:val>
                                            <p:strVal val="#ppt_h"/>
                                          </p:val>
                                        </p:tav>
                                      </p:tavLst>
                                    </p:anim>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26"/>
          <p:cNvPicPr preferRelativeResize="0"/>
          <p:nvPr/>
        </p:nvPicPr>
        <p:blipFill rotWithShape="1">
          <a:blip r:embed="rId3">
            <a:alphaModFix/>
          </a:blip>
          <a:srcRect b="28390" l="0" r="24528" t="28437"/>
          <a:stretch/>
        </p:blipFill>
        <p:spPr>
          <a:xfrm>
            <a:off x="0" y="0"/>
            <a:ext cx="9144000" cy="5143501"/>
          </a:xfrm>
          <a:prstGeom prst="rect">
            <a:avLst/>
          </a:prstGeom>
          <a:noFill/>
          <a:ln>
            <a:noFill/>
          </a:ln>
        </p:spPr>
      </p:pic>
      <p:sp>
        <p:nvSpPr>
          <p:cNvPr id="267" name="Google Shape;267;p26"/>
          <p:cNvSpPr txBox="1"/>
          <p:nvPr>
            <p:ph idx="12" type="sldNum"/>
          </p:nvPr>
        </p:nvSpPr>
        <p:spPr>
          <a:xfrm>
            <a:off x="8719222" y="4877525"/>
            <a:ext cx="275700" cy="161700"/>
          </a:xfrm>
          <a:prstGeom prst="rect">
            <a:avLst/>
          </a:prstGeom>
        </p:spPr>
        <p:txBody>
          <a:bodyPr anchorCtr="0" anchor="t" bIns="19050" lIns="19050" spcFirstLastPara="1" rIns="19050" wrap="square" tIns="19050">
            <a:spAutoFit/>
          </a:bodyPr>
          <a:lstStyle/>
          <a:p>
            <a:pPr indent="0" lvl="0" marL="0" rtl="0" algn="r">
              <a:spcBef>
                <a:spcPts val="0"/>
              </a:spcBef>
              <a:spcAft>
                <a:spcPts val="0"/>
              </a:spcAft>
              <a:buClr>
                <a:srgbClr val="000000"/>
              </a:buClr>
              <a:buSzPts val="900"/>
              <a:buFont typeface="DM Sans"/>
              <a:buNone/>
            </a:pPr>
            <a:fld id="{00000000-1234-1234-1234-123412341234}" type="slidenum">
              <a:rPr lang="en"/>
              <a:t>‹#›</a:t>
            </a:fld>
            <a:endParaRPr/>
          </a:p>
        </p:txBody>
      </p:sp>
      <p:pic>
        <p:nvPicPr>
          <p:cNvPr id="268" name="Google Shape;268;p26"/>
          <p:cNvPicPr preferRelativeResize="0"/>
          <p:nvPr/>
        </p:nvPicPr>
        <p:blipFill rotWithShape="1">
          <a:blip r:embed="rId4">
            <a:alphaModFix amt="80000"/>
          </a:blip>
          <a:srcRect b="2171" l="0" r="0" t="0"/>
          <a:stretch/>
        </p:blipFill>
        <p:spPr>
          <a:xfrm flipH="1">
            <a:off x="3" y="0"/>
            <a:ext cx="5728000" cy="5143500"/>
          </a:xfrm>
          <a:prstGeom prst="rect">
            <a:avLst/>
          </a:prstGeom>
          <a:noFill/>
          <a:ln>
            <a:noFill/>
          </a:ln>
        </p:spPr>
      </p:pic>
      <p:sp>
        <p:nvSpPr>
          <p:cNvPr id="269" name="Google Shape;269;p26"/>
          <p:cNvSpPr txBox="1"/>
          <p:nvPr>
            <p:ph type="title"/>
          </p:nvPr>
        </p:nvSpPr>
        <p:spPr>
          <a:xfrm>
            <a:off x="540525" y="1890903"/>
            <a:ext cx="4995900" cy="1209300"/>
          </a:xfrm>
          <a:prstGeom prst="rect">
            <a:avLst/>
          </a:prstGeom>
        </p:spPr>
        <p:txBody>
          <a:bodyPr anchorCtr="0" anchor="ctr" bIns="19050" lIns="19050" spcFirstLastPara="1" rIns="19050" wrap="square" tIns="19050">
            <a:noAutofit/>
          </a:bodyPr>
          <a:lstStyle/>
          <a:p>
            <a:pPr indent="0" lvl="0" marL="0" rtl="0" algn="l">
              <a:spcBef>
                <a:spcPts val="0"/>
              </a:spcBef>
              <a:spcAft>
                <a:spcPts val="0"/>
              </a:spcAft>
              <a:buNone/>
            </a:pPr>
            <a:r>
              <a:rPr lang="en" sz="3800">
                <a:solidFill>
                  <a:schemeClr val="lt1"/>
                </a:solidFill>
                <a:latin typeface="Georgia"/>
                <a:ea typeface="Georgia"/>
                <a:cs typeface="Georgia"/>
                <a:sym typeface="Georgia"/>
              </a:rPr>
              <a:t>Building</a:t>
            </a:r>
            <a:endParaRPr sz="3800">
              <a:solidFill>
                <a:schemeClr val="lt1"/>
              </a:solidFill>
              <a:latin typeface="Georgia"/>
              <a:ea typeface="Georgia"/>
              <a:cs typeface="Georgia"/>
              <a:sym typeface="Georgia"/>
            </a:endParaRPr>
          </a:p>
          <a:p>
            <a:pPr indent="0" lvl="0" marL="0" rtl="0" algn="l">
              <a:spcBef>
                <a:spcPts val="0"/>
              </a:spcBef>
              <a:spcAft>
                <a:spcPts val="0"/>
              </a:spcAft>
              <a:buNone/>
            </a:pPr>
            <a:r>
              <a:rPr lang="en" sz="3800">
                <a:solidFill>
                  <a:schemeClr val="lt1"/>
                </a:solidFill>
                <a:latin typeface="Georgia"/>
                <a:ea typeface="Georgia"/>
                <a:cs typeface="Georgia"/>
                <a:sym typeface="Georgia"/>
              </a:rPr>
              <a:t>LLM Apps</a:t>
            </a:r>
            <a:endParaRPr sz="3800">
              <a:solidFill>
                <a:schemeClr val="lt1"/>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7"/>
          <p:cNvSpPr txBox="1"/>
          <p:nvPr>
            <p:ph idx="12" type="sldNum"/>
          </p:nvPr>
        </p:nvSpPr>
        <p:spPr>
          <a:xfrm>
            <a:off x="8799032" y="4877513"/>
            <a:ext cx="195900" cy="161700"/>
          </a:xfrm>
          <a:prstGeom prst="rect">
            <a:avLst/>
          </a:prstGeom>
        </p:spPr>
        <p:txBody>
          <a:bodyPr anchorCtr="0" anchor="t" bIns="19050" lIns="19050" spcFirstLastPara="1" rIns="19050" wrap="square" tIns="19050">
            <a:spAutoFit/>
          </a:bodyPr>
          <a:lstStyle/>
          <a:p>
            <a:pPr indent="0" lvl="0" marL="0" rtl="0" algn="r">
              <a:spcBef>
                <a:spcPts val="0"/>
              </a:spcBef>
              <a:spcAft>
                <a:spcPts val="0"/>
              </a:spcAft>
              <a:buClr>
                <a:srgbClr val="000000"/>
              </a:buClr>
              <a:buSzPts val="900"/>
              <a:buFont typeface="DM Sans"/>
              <a:buNone/>
            </a:pPr>
            <a:fld id="{00000000-1234-1234-1234-123412341234}" type="slidenum">
              <a:rPr lang="en"/>
              <a:t>‹#›</a:t>
            </a:fld>
            <a:endParaRPr/>
          </a:p>
        </p:txBody>
      </p:sp>
      <p:sp>
        <p:nvSpPr>
          <p:cNvPr id="275" name="Google Shape;275;p27"/>
          <p:cNvSpPr txBox="1"/>
          <p:nvPr>
            <p:ph idx="4294967295" type="title"/>
          </p:nvPr>
        </p:nvSpPr>
        <p:spPr>
          <a:xfrm>
            <a:off x="3479850" y="284825"/>
            <a:ext cx="5664300" cy="1395000"/>
          </a:xfrm>
          <a:prstGeom prst="rect">
            <a:avLst/>
          </a:prstGeom>
        </p:spPr>
        <p:txBody>
          <a:bodyPr anchorCtr="0" anchor="ctr" bIns="19050" lIns="19050" spcFirstLastPara="1" rIns="19050" wrap="square" tIns="19050">
            <a:noAutofit/>
          </a:bodyPr>
          <a:lstStyle/>
          <a:p>
            <a:pPr indent="0" lvl="0" marL="0" rtl="0" algn="l">
              <a:spcBef>
                <a:spcPts val="0"/>
              </a:spcBef>
              <a:spcAft>
                <a:spcPts val="0"/>
              </a:spcAft>
              <a:buNone/>
            </a:pPr>
            <a:r>
              <a:rPr lang="en" sz="3000">
                <a:latin typeface="Georgia"/>
                <a:ea typeface="Georgia"/>
                <a:cs typeface="Georgia"/>
                <a:sym typeface="Georgia"/>
              </a:rPr>
              <a:t>Challenges in Government &amp; Regulated Industries</a:t>
            </a:r>
            <a:endParaRPr sz="3000">
              <a:latin typeface="Georgia"/>
              <a:ea typeface="Georgia"/>
              <a:cs typeface="Georgia"/>
              <a:sym typeface="Georgia"/>
            </a:endParaRPr>
          </a:p>
        </p:txBody>
      </p:sp>
      <p:grpSp>
        <p:nvGrpSpPr>
          <p:cNvPr id="276" name="Google Shape;276;p27"/>
          <p:cNvGrpSpPr/>
          <p:nvPr/>
        </p:nvGrpSpPr>
        <p:grpSpPr>
          <a:xfrm>
            <a:off x="3445579" y="2357117"/>
            <a:ext cx="1861200" cy="1461526"/>
            <a:chOff x="849950" y="1879086"/>
            <a:chExt cx="1861200" cy="1461526"/>
          </a:xfrm>
        </p:grpSpPr>
        <p:sp>
          <p:nvSpPr>
            <p:cNvPr id="277" name="Google Shape;277;p27"/>
            <p:cNvSpPr/>
            <p:nvPr/>
          </p:nvSpPr>
          <p:spPr>
            <a:xfrm>
              <a:off x="1351849" y="1879086"/>
              <a:ext cx="857400" cy="857400"/>
            </a:xfrm>
            <a:prstGeom prst="ellipse">
              <a:avLst/>
            </a:prstGeom>
            <a:solidFill>
              <a:schemeClr val="lt1"/>
            </a:solidFill>
            <a:ln>
              <a:noFill/>
            </a:ln>
            <a:effectLst>
              <a:outerShdw blurRad="185738" rotWithShape="0" algn="bl" dir="5400000" dist="47625">
                <a:schemeClr val="lt2">
                  <a:alpha val="3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7"/>
            <p:cNvSpPr txBox="1"/>
            <p:nvPr/>
          </p:nvSpPr>
          <p:spPr>
            <a:xfrm>
              <a:off x="849950" y="2905313"/>
              <a:ext cx="1861200" cy="43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2"/>
                  </a:solidFill>
                </a:rPr>
                <a:t>Public</a:t>
              </a:r>
              <a:endParaRPr b="1" sz="1600">
                <a:solidFill>
                  <a:schemeClr val="lt2"/>
                </a:solidFill>
              </a:endParaRPr>
            </a:p>
            <a:p>
              <a:pPr indent="0" lvl="0" marL="0" rtl="0" algn="ctr">
                <a:spcBef>
                  <a:spcPts val="0"/>
                </a:spcBef>
                <a:spcAft>
                  <a:spcPts val="0"/>
                </a:spcAft>
                <a:buNone/>
              </a:pPr>
              <a:r>
                <a:rPr b="1" lang="en" sz="1600">
                  <a:solidFill>
                    <a:schemeClr val="lt2"/>
                  </a:solidFill>
                </a:rPr>
                <a:t>Cloud</a:t>
              </a:r>
              <a:endParaRPr b="1" sz="1600">
                <a:solidFill>
                  <a:schemeClr val="lt2"/>
                </a:solidFill>
              </a:endParaRPr>
            </a:p>
          </p:txBody>
        </p:sp>
        <p:pic>
          <p:nvPicPr>
            <p:cNvPr id="279" name="Google Shape;279;p27"/>
            <p:cNvPicPr preferRelativeResize="0"/>
            <p:nvPr/>
          </p:nvPicPr>
          <p:blipFill rotWithShape="1">
            <a:blip r:embed="rId3">
              <a:alphaModFix/>
            </a:blip>
            <a:srcRect b="10" l="0" r="0" t="0"/>
            <a:stretch/>
          </p:blipFill>
          <p:spPr>
            <a:xfrm>
              <a:off x="1529714" y="2056960"/>
              <a:ext cx="501669" cy="501634"/>
            </a:xfrm>
            <a:prstGeom prst="rect">
              <a:avLst/>
            </a:prstGeom>
            <a:noFill/>
            <a:ln>
              <a:noFill/>
            </a:ln>
          </p:spPr>
        </p:pic>
      </p:grpSp>
      <p:grpSp>
        <p:nvGrpSpPr>
          <p:cNvPr id="280" name="Google Shape;280;p27"/>
          <p:cNvGrpSpPr/>
          <p:nvPr/>
        </p:nvGrpSpPr>
        <p:grpSpPr>
          <a:xfrm>
            <a:off x="5290650" y="2357117"/>
            <a:ext cx="1814400" cy="1461533"/>
            <a:chOff x="1025742" y="1879086"/>
            <a:chExt cx="1814400" cy="1461533"/>
          </a:xfrm>
        </p:grpSpPr>
        <p:sp>
          <p:nvSpPr>
            <p:cNvPr id="281" name="Google Shape;281;p27"/>
            <p:cNvSpPr/>
            <p:nvPr/>
          </p:nvSpPr>
          <p:spPr>
            <a:xfrm>
              <a:off x="1504249" y="1879086"/>
              <a:ext cx="857400" cy="857400"/>
            </a:xfrm>
            <a:prstGeom prst="ellipse">
              <a:avLst/>
            </a:prstGeom>
            <a:solidFill>
              <a:schemeClr val="lt1"/>
            </a:solidFill>
            <a:ln>
              <a:noFill/>
            </a:ln>
            <a:effectLst>
              <a:outerShdw blurRad="185738" rotWithShape="0" algn="bl" dir="5400000" dist="47625">
                <a:schemeClr val="lt2">
                  <a:alpha val="3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7"/>
            <p:cNvSpPr txBox="1"/>
            <p:nvPr/>
          </p:nvSpPr>
          <p:spPr>
            <a:xfrm>
              <a:off x="1025742" y="2905319"/>
              <a:ext cx="1814400" cy="43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2"/>
                  </a:solidFill>
                </a:rPr>
                <a:t>English-Centric (&gt;50%)</a:t>
              </a:r>
              <a:endParaRPr b="1" sz="1600">
                <a:solidFill>
                  <a:schemeClr val="lt2"/>
                </a:solidFill>
              </a:endParaRPr>
            </a:p>
          </p:txBody>
        </p:sp>
        <p:pic>
          <p:nvPicPr>
            <p:cNvPr id="283" name="Google Shape;283;p27"/>
            <p:cNvPicPr preferRelativeResize="0"/>
            <p:nvPr/>
          </p:nvPicPr>
          <p:blipFill rotWithShape="1">
            <a:blip r:embed="rId4">
              <a:alphaModFix/>
            </a:blip>
            <a:srcRect b="10" l="0" r="0" t="0"/>
            <a:stretch/>
          </p:blipFill>
          <p:spPr>
            <a:xfrm>
              <a:off x="1682114" y="2056960"/>
              <a:ext cx="501669" cy="501634"/>
            </a:xfrm>
            <a:prstGeom prst="rect">
              <a:avLst/>
            </a:prstGeom>
            <a:noFill/>
            <a:ln>
              <a:noFill/>
            </a:ln>
          </p:spPr>
        </p:pic>
      </p:grpSp>
      <p:grpSp>
        <p:nvGrpSpPr>
          <p:cNvPr id="284" name="Google Shape;284;p27"/>
          <p:cNvGrpSpPr/>
          <p:nvPr/>
        </p:nvGrpSpPr>
        <p:grpSpPr>
          <a:xfrm>
            <a:off x="7227224" y="2357117"/>
            <a:ext cx="1544700" cy="1461533"/>
            <a:chOff x="877495" y="1879086"/>
            <a:chExt cx="1544700" cy="1461533"/>
          </a:xfrm>
        </p:grpSpPr>
        <p:sp>
          <p:nvSpPr>
            <p:cNvPr id="285" name="Google Shape;285;p27"/>
            <p:cNvSpPr/>
            <p:nvPr/>
          </p:nvSpPr>
          <p:spPr>
            <a:xfrm>
              <a:off x="1221147" y="1879086"/>
              <a:ext cx="857400" cy="857400"/>
            </a:xfrm>
            <a:prstGeom prst="ellipse">
              <a:avLst/>
            </a:prstGeom>
            <a:solidFill>
              <a:schemeClr val="lt1"/>
            </a:solidFill>
            <a:ln>
              <a:noFill/>
            </a:ln>
            <a:effectLst>
              <a:outerShdw blurRad="185738" rotWithShape="0" algn="bl" dir="5400000" dist="47625">
                <a:schemeClr val="lt2">
                  <a:alpha val="3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7"/>
            <p:cNvSpPr txBox="1"/>
            <p:nvPr/>
          </p:nvSpPr>
          <p:spPr>
            <a:xfrm>
              <a:off x="877495" y="2905319"/>
              <a:ext cx="1544700" cy="43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2"/>
                  </a:solidFill>
                </a:rPr>
                <a:t>Public Information</a:t>
              </a:r>
              <a:endParaRPr b="1" sz="1600">
                <a:solidFill>
                  <a:schemeClr val="lt2"/>
                </a:solidFill>
              </a:endParaRPr>
            </a:p>
          </p:txBody>
        </p:sp>
        <p:pic>
          <p:nvPicPr>
            <p:cNvPr id="287" name="Google Shape;287;p27"/>
            <p:cNvPicPr preferRelativeResize="0"/>
            <p:nvPr/>
          </p:nvPicPr>
          <p:blipFill rotWithShape="1">
            <a:blip r:embed="rId5">
              <a:alphaModFix/>
            </a:blip>
            <a:srcRect b="10" l="0" r="0" t="0"/>
            <a:stretch/>
          </p:blipFill>
          <p:spPr>
            <a:xfrm>
              <a:off x="1399012" y="2056960"/>
              <a:ext cx="501669" cy="501634"/>
            </a:xfrm>
            <a:prstGeom prst="rect">
              <a:avLst/>
            </a:prstGeom>
            <a:noFill/>
            <a:ln>
              <a:noFill/>
            </a:ln>
          </p:spPr>
        </p:pic>
      </p:grpSp>
      <p:pic>
        <p:nvPicPr>
          <p:cNvPr id="288" name="Google Shape;288;p27"/>
          <p:cNvPicPr preferRelativeResize="0"/>
          <p:nvPr/>
        </p:nvPicPr>
        <p:blipFill rotWithShape="1">
          <a:blip r:embed="rId6">
            <a:alphaModFix/>
          </a:blip>
          <a:srcRect b="9479" l="26353" r="24525" t="16171"/>
          <a:stretch/>
        </p:blipFill>
        <p:spPr>
          <a:xfrm>
            <a:off x="-59125" y="0"/>
            <a:ext cx="3398326"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grpSp>
        <p:nvGrpSpPr>
          <p:cNvPr id="293" name="Google Shape;293;p28"/>
          <p:cNvGrpSpPr/>
          <p:nvPr/>
        </p:nvGrpSpPr>
        <p:grpSpPr>
          <a:xfrm>
            <a:off x="108088" y="826788"/>
            <a:ext cx="3261300" cy="1675800"/>
            <a:chOff x="57475" y="717238"/>
            <a:chExt cx="3261300" cy="1675800"/>
          </a:xfrm>
        </p:grpSpPr>
        <p:sp>
          <p:nvSpPr>
            <p:cNvPr id="294" name="Google Shape;294;p28"/>
            <p:cNvSpPr txBox="1"/>
            <p:nvPr/>
          </p:nvSpPr>
          <p:spPr>
            <a:xfrm>
              <a:off x="372475" y="2178938"/>
              <a:ext cx="2946300" cy="16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lt2"/>
                  </a:solidFill>
                </a:rPr>
                <a:t>*RAG = Retrieval Augmented Generation</a:t>
              </a:r>
              <a:endParaRPr sz="1200">
                <a:latin typeface="Trebuchet MS"/>
                <a:ea typeface="Trebuchet MS"/>
                <a:cs typeface="Trebuchet MS"/>
                <a:sym typeface="Trebuchet MS"/>
              </a:endParaRPr>
            </a:p>
          </p:txBody>
        </p:sp>
        <p:sp>
          <p:nvSpPr>
            <p:cNvPr id="295" name="Google Shape;295;p28"/>
            <p:cNvSpPr/>
            <p:nvPr/>
          </p:nvSpPr>
          <p:spPr>
            <a:xfrm>
              <a:off x="57475" y="717238"/>
              <a:ext cx="315000" cy="167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2"/>
                  </a:solidFill>
                </a:rPr>
                <a:t>R</a:t>
              </a:r>
              <a:endParaRPr b="1" sz="1300">
                <a:solidFill>
                  <a:schemeClr val="lt2"/>
                </a:solidFill>
              </a:endParaRPr>
            </a:p>
            <a:p>
              <a:pPr indent="0" lvl="0" marL="0" rtl="0" algn="ctr">
                <a:spcBef>
                  <a:spcPts val="0"/>
                </a:spcBef>
                <a:spcAft>
                  <a:spcPts val="0"/>
                </a:spcAft>
                <a:buNone/>
              </a:pPr>
              <a:r>
                <a:rPr b="1" lang="en" sz="1300">
                  <a:solidFill>
                    <a:schemeClr val="lt2"/>
                  </a:solidFill>
                </a:rPr>
                <a:t>A</a:t>
              </a:r>
              <a:endParaRPr b="1" sz="1300">
                <a:solidFill>
                  <a:schemeClr val="lt2"/>
                </a:solidFill>
              </a:endParaRPr>
            </a:p>
            <a:p>
              <a:pPr indent="0" lvl="0" marL="0" rtl="0" algn="ctr">
                <a:spcBef>
                  <a:spcPts val="0"/>
                </a:spcBef>
                <a:spcAft>
                  <a:spcPts val="0"/>
                </a:spcAft>
                <a:buNone/>
              </a:pPr>
              <a:r>
                <a:rPr b="1" lang="en" sz="1300">
                  <a:solidFill>
                    <a:schemeClr val="lt2"/>
                  </a:solidFill>
                </a:rPr>
                <a:t>G</a:t>
              </a:r>
              <a:endParaRPr b="1" sz="1300">
                <a:solidFill>
                  <a:schemeClr val="lt2"/>
                </a:solidFill>
              </a:endParaRPr>
            </a:p>
          </p:txBody>
        </p:sp>
      </p:grpSp>
      <p:sp>
        <p:nvSpPr>
          <p:cNvPr id="296" name="Google Shape;296;p28"/>
          <p:cNvSpPr/>
          <p:nvPr/>
        </p:nvSpPr>
        <p:spPr>
          <a:xfrm>
            <a:off x="108100" y="2502651"/>
            <a:ext cx="315000" cy="233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2"/>
                </a:solidFill>
              </a:rPr>
              <a:t>F</a:t>
            </a:r>
            <a:endParaRPr b="1" sz="1200">
              <a:solidFill>
                <a:schemeClr val="lt2"/>
              </a:solidFill>
            </a:endParaRPr>
          </a:p>
          <a:p>
            <a:pPr indent="0" lvl="0" marL="0" rtl="0" algn="ctr">
              <a:spcBef>
                <a:spcPts val="0"/>
              </a:spcBef>
              <a:spcAft>
                <a:spcPts val="0"/>
              </a:spcAft>
              <a:buNone/>
            </a:pPr>
            <a:r>
              <a:rPr b="1" lang="en" sz="1200">
                <a:solidFill>
                  <a:schemeClr val="lt2"/>
                </a:solidFill>
              </a:rPr>
              <a:t>I</a:t>
            </a:r>
            <a:endParaRPr b="1" sz="1200">
              <a:solidFill>
                <a:schemeClr val="lt2"/>
              </a:solidFill>
            </a:endParaRPr>
          </a:p>
          <a:p>
            <a:pPr indent="0" lvl="0" marL="0" rtl="0" algn="ctr">
              <a:spcBef>
                <a:spcPts val="0"/>
              </a:spcBef>
              <a:spcAft>
                <a:spcPts val="0"/>
              </a:spcAft>
              <a:buNone/>
            </a:pPr>
            <a:r>
              <a:rPr b="1" lang="en" sz="1200">
                <a:solidFill>
                  <a:schemeClr val="lt2"/>
                </a:solidFill>
              </a:rPr>
              <a:t>N</a:t>
            </a:r>
            <a:endParaRPr b="1" sz="1200">
              <a:solidFill>
                <a:schemeClr val="lt2"/>
              </a:solidFill>
            </a:endParaRPr>
          </a:p>
          <a:p>
            <a:pPr indent="0" lvl="0" marL="0" rtl="0" algn="ctr">
              <a:spcBef>
                <a:spcPts val="0"/>
              </a:spcBef>
              <a:spcAft>
                <a:spcPts val="0"/>
              </a:spcAft>
              <a:buNone/>
            </a:pPr>
            <a:r>
              <a:rPr b="1" lang="en" sz="1200">
                <a:solidFill>
                  <a:schemeClr val="lt2"/>
                </a:solidFill>
              </a:rPr>
              <a:t>E</a:t>
            </a:r>
            <a:endParaRPr b="1" sz="1200">
              <a:solidFill>
                <a:schemeClr val="lt2"/>
              </a:solidFill>
            </a:endParaRPr>
          </a:p>
          <a:p>
            <a:pPr indent="0" lvl="0" marL="0" rtl="0" algn="ctr">
              <a:spcBef>
                <a:spcPts val="0"/>
              </a:spcBef>
              <a:spcAft>
                <a:spcPts val="0"/>
              </a:spcAft>
              <a:buNone/>
            </a:pPr>
            <a:r>
              <a:rPr b="1" lang="en" sz="1200">
                <a:solidFill>
                  <a:schemeClr val="lt2"/>
                </a:solidFill>
              </a:rPr>
              <a:t>-</a:t>
            </a:r>
            <a:endParaRPr b="1" sz="1200">
              <a:solidFill>
                <a:schemeClr val="lt2"/>
              </a:solidFill>
            </a:endParaRPr>
          </a:p>
          <a:p>
            <a:pPr indent="0" lvl="0" marL="0" rtl="0" algn="ctr">
              <a:spcBef>
                <a:spcPts val="0"/>
              </a:spcBef>
              <a:spcAft>
                <a:spcPts val="0"/>
              </a:spcAft>
              <a:buNone/>
            </a:pPr>
            <a:r>
              <a:rPr b="1" lang="en" sz="1200">
                <a:solidFill>
                  <a:schemeClr val="lt2"/>
                </a:solidFill>
              </a:rPr>
              <a:t>T</a:t>
            </a:r>
            <a:endParaRPr b="1" sz="1200">
              <a:solidFill>
                <a:schemeClr val="lt2"/>
              </a:solidFill>
            </a:endParaRPr>
          </a:p>
          <a:p>
            <a:pPr indent="0" lvl="0" marL="0" rtl="0" algn="ctr">
              <a:spcBef>
                <a:spcPts val="0"/>
              </a:spcBef>
              <a:spcAft>
                <a:spcPts val="0"/>
              </a:spcAft>
              <a:buNone/>
            </a:pPr>
            <a:r>
              <a:rPr b="1" lang="en" sz="1200">
                <a:solidFill>
                  <a:schemeClr val="lt2"/>
                </a:solidFill>
              </a:rPr>
              <a:t>U</a:t>
            </a:r>
            <a:endParaRPr b="1" sz="1200">
              <a:solidFill>
                <a:schemeClr val="lt2"/>
              </a:solidFill>
            </a:endParaRPr>
          </a:p>
          <a:p>
            <a:pPr indent="0" lvl="0" marL="0" rtl="0" algn="ctr">
              <a:spcBef>
                <a:spcPts val="0"/>
              </a:spcBef>
              <a:spcAft>
                <a:spcPts val="0"/>
              </a:spcAft>
              <a:buNone/>
            </a:pPr>
            <a:r>
              <a:rPr b="1" lang="en" sz="1200">
                <a:solidFill>
                  <a:schemeClr val="lt2"/>
                </a:solidFill>
              </a:rPr>
              <a:t>N</a:t>
            </a:r>
            <a:endParaRPr b="1" sz="1200">
              <a:solidFill>
                <a:schemeClr val="lt2"/>
              </a:solidFill>
            </a:endParaRPr>
          </a:p>
          <a:p>
            <a:pPr indent="0" lvl="0" marL="0" rtl="0" algn="ctr">
              <a:spcBef>
                <a:spcPts val="0"/>
              </a:spcBef>
              <a:spcAft>
                <a:spcPts val="0"/>
              </a:spcAft>
              <a:buNone/>
            </a:pPr>
            <a:r>
              <a:rPr b="1" lang="en" sz="1200">
                <a:solidFill>
                  <a:schemeClr val="lt2"/>
                </a:solidFill>
              </a:rPr>
              <a:t>I</a:t>
            </a:r>
            <a:endParaRPr b="1" sz="1200">
              <a:solidFill>
                <a:schemeClr val="lt2"/>
              </a:solidFill>
            </a:endParaRPr>
          </a:p>
          <a:p>
            <a:pPr indent="0" lvl="0" marL="0" rtl="0" algn="ctr">
              <a:spcBef>
                <a:spcPts val="0"/>
              </a:spcBef>
              <a:spcAft>
                <a:spcPts val="0"/>
              </a:spcAft>
              <a:buNone/>
            </a:pPr>
            <a:r>
              <a:rPr b="1" lang="en" sz="1200">
                <a:solidFill>
                  <a:schemeClr val="lt2"/>
                </a:solidFill>
              </a:rPr>
              <a:t>N</a:t>
            </a:r>
            <a:endParaRPr b="1" sz="1200">
              <a:solidFill>
                <a:schemeClr val="lt2"/>
              </a:solidFill>
            </a:endParaRPr>
          </a:p>
          <a:p>
            <a:pPr indent="0" lvl="0" marL="0" rtl="0" algn="ctr">
              <a:spcBef>
                <a:spcPts val="0"/>
              </a:spcBef>
              <a:spcAft>
                <a:spcPts val="0"/>
              </a:spcAft>
              <a:buNone/>
            </a:pPr>
            <a:r>
              <a:rPr b="1" lang="en" sz="1200">
                <a:solidFill>
                  <a:schemeClr val="lt2"/>
                </a:solidFill>
              </a:rPr>
              <a:t>G</a:t>
            </a:r>
            <a:endParaRPr b="1" sz="1200">
              <a:solidFill>
                <a:schemeClr val="lt2"/>
              </a:solidFill>
            </a:endParaRPr>
          </a:p>
        </p:txBody>
      </p:sp>
      <p:sp>
        <p:nvSpPr>
          <p:cNvPr id="297" name="Google Shape;297;p28"/>
          <p:cNvSpPr/>
          <p:nvPr/>
        </p:nvSpPr>
        <p:spPr>
          <a:xfrm>
            <a:off x="7849488" y="156975"/>
            <a:ext cx="354000" cy="4562700"/>
          </a:xfrm>
          <a:prstGeom prst="roundRect">
            <a:avLst>
              <a:gd fmla="val 16667" name="adj"/>
            </a:avLst>
          </a:prstGeom>
          <a:solidFill>
            <a:schemeClr val="lt1"/>
          </a:solidFill>
          <a:ln>
            <a:noFill/>
          </a:ln>
          <a:effectLst>
            <a:outerShdw blurRad="157163" rotWithShape="0" algn="bl">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2"/>
                </a:solidFill>
              </a:rPr>
              <a:t>P</a:t>
            </a:r>
            <a:br>
              <a:rPr b="1" lang="en">
                <a:solidFill>
                  <a:schemeClr val="lt2"/>
                </a:solidFill>
              </a:rPr>
            </a:br>
            <a:r>
              <a:rPr b="1" lang="en">
                <a:solidFill>
                  <a:schemeClr val="lt2"/>
                </a:solidFill>
              </a:rPr>
              <a:t>R</a:t>
            </a:r>
            <a:br>
              <a:rPr b="1" lang="en">
                <a:solidFill>
                  <a:schemeClr val="lt2"/>
                </a:solidFill>
              </a:rPr>
            </a:br>
            <a:r>
              <a:rPr b="1" lang="en">
                <a:solidFill>
                  <a:schemeClr val="lt2"/>
                </a:solidFill>
              </a:rPr>
              <a:t>I</a:t>
            </a:r>
            <a:br>
              <a:rPr b="1" lang="en">
                <a:solidFill>
                  <a:schemeClr val="lt2"/>
                </a:solidFill>
              </a:rPr>
            </a:br>
            <a:r>
              <a:rPr b="1" lang="en">
                <a:solidFill>
                  <a:schemeClr val="lt2"/>
                </a:solidFill>
              </a:rPr>
              <a:t>V</a:t>
            </a:r>
            <a:br>
              <a:rPr b="1" lang="en">
                <a:solidFill>
                  <a:schemeClr val="lt2"/>
                </a:solidFill>
              </a:rPr>
            </a:br>
            <a:r>
              <a:rPr b="1" lang="en">
                <a:solidFill>
                  <a:schemeClr val="lt2"/>
                </a:solidFill>
              </a:rPr>
              <a:t>A</a:t>
            </a:r>
            <a:br>
              <a:rPr b="1" lang="en">
                <a:solidFill>
                  <a:schemeClr val="lt2"/>
                </a:solidFill>
              </a:rPr>
            </a:br>
            <a:r>
              <a:rPr b="1" lang="en">
                <a:solidFill>
                  <a:schemeClr val="lt2"/>
                </a:solidFill>
              </a:rPr>
              <a:t>C</a:t>
            </a:r>
            <a:br>
              <a:rPr b="1" lang="en">
                <a:solidFill>
                  <a:schemeClr val="lt2"/>
                </a:solidFill>
              </a:rPr>
            </a:br>
            <a:r>
              <a:rPr b="1" lang="en">
                <a:solidFill>
                  <a:schemeClr val="lt2"/>
                </a:solidFill>
              </a:rPr>
              <a:t>Y</a:t>
            </a:r>
            <a:endParaRPr b="1">
              <a:solidFill>
                <a:schemeClr val="lt2"/>
              </a:solidFill>
            </a:endParaRPr>
          </a:p>
        </p:txBody>
      </p:sp>
      <p:sp>
        <p:nvSpPr>
          <p:cNvPr id="298" name="Google Shape;298;p28"/>
          <p:cNvSpPr/>
          <p:nvPr/>
        </p:nvSpPr>
        <p:spPr>
          <a:xfrm>
            <a:off x="8246655" y="157075"/>
            <a:ext cx="354000" cy="4562700"/>
          </a:xfrm>
          <a:prstGeom prst="roundRect">
            <a:avLst>
              <a:gd fmla="val 16667" name="adj"/>
            </a:avLst>
          </a:prstGeom>
          <a:solidFill>
            <a:schemeClr val="lt1"/>
          </a:solidFill>
          <a:ln>
            <a:noFill/>
          </a:ln>
          <a:effectLst>
            <a:outerShdw blurRad="157163" rotWithShape="0" algn="bl">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2"/>
                </a:solidFill>
              </a:rPr>
              <a:t>S</a:t>
            </a:r>
            <a:br>
              <a:rPr b="1" lang="en">
                <a:solidFill>
                  <a:schemeClr val="lt2"/>
                </a:solidFill>
              </a:rPr>
            </a:br>
            <a:r>
              <a:rPr b="1" lang="en">
                <a:solidFill>
                  <a:schemeClr val="lt2"/>
                </a:solidFill>
              </a:rPr>
              <a:t>E</a:t>
            </a:r>
            <a:br>
              <a:rPr b="1" lang="en">
                <a:solidFill>
                  <a:schemeClr val="lt2"/>
                </a:solidFill>
              </a:rPr>
            </a:br>
            <a:r>
              <a:rPr b="1" lang="en">
                <a:solidFill>
                  <a:schemeClr val="lt2"/>
                </a:solidFill>
              </a:rPr>
              <a:t>C</a:t>
            </a:r>
            <a:br>
              <a:rPr b="1" lang="en">
                <a:solidFill>
                  <a:schemeClr val="lt2"/>
                </a:solidFill>
              </a:rPr>
            </a:br>
            <a:r>
              <a:rPr b="1" lang="en">
                <a:solidFill>
                  <a:schemeClr val="lt2"/>
                </a:solidFill>
              </a:rPr>
              <a:t>U</a:t>
            </a:r>
            <a:br>
              <a:rPr b="1" lang="en">
                <a:solidFill>
                  <a:schemeClr val="lt2"/>
                </a:solidFill>
              </a:rPr>
            </a:br>
            <a:r>
              <a:rPr b="1" lang="en">
                <a:solidFill>
                  <a:schemeClr val="lt2"/>
                </a:solidFill>
              </a:rPr>
              <a:t>R</a:t>
            </a:r>
            <a:br>
              <a:rPr b="1" lang="en">
                <a:solidFill>
                  <a:schemeClr val="lt2"/>
                </a:solidFill>
              </a:rPr>
            </a:br>
            <a:r>
              <a:rPr b="1" lang="en">
                <a:solidFill>
                  <a:schemeClr val="lt2"/>
                </a:solidFill>
              </a:rPr>
              <a:t>I</a:t>
            </a:r>
            <a:br>
              <a:rPr b="1" lang="en">
                <a:solidFill>
                  <a:schemeClr val="lt2"/>
                </a:solidFill>
              </a:rPr>
            </a:br>
            <a:r>
              <a:rPr b="1" lang="en">
                <a:solidFill>
                  <a:schemeClr val="lt2"/>
                </a:solidFill>
              </a:rPr>
              <a:t>T</a:t>
            </a:r>
            <a:br>
              <a:rPr b="1" lang="en">
                <a:solidFill>
                  <a:schemeClr val="lt2"/>
                </a:solidFill>
              </a:rPr>
            </a:br>
            <a:r>
              <a:rPr b="1" lang="en">
                <a:solidFill>
                  <a:schemeClr val="lt2"/>
                </a:solidFill>
              </a:rPr>
              <a:t>Y</a:t>
            </a:r>
            <a:endParaRPr b="1">
              <a:solidFill>
                <a:schemeClr val="lt2"/>
              </a:solidFill>
            </a:endParaRPr>
          </a:p>
        </p:txBody>
      </p:sp>
      <p:sp>
        <p:nvSpPr>
          <p:cNvPr id="299" name="Google Shape;299;p28"/>
          <p:cNvSpPr/>
          <p:nvPr/>
        </p:nvSpPr>
        <p:spPr>
          <a:xfrm>
            <a:off x="8643823" y="157075"/>
            <a:ext cx="354000" cy="4562700"/>
          </a:xfrm>
          <a:prstGeom prst="roundRect">
            <a:avLst>
              <a:gd fmla="val 16667" name="adj"/>
            </a:avLst>
          </a:prstGeom>
          <a:solidFill>
            <a:schemeClr val="lt1"/>
          </a:solidFill>
          <a:ln>
            <a:noFill/>
          </a:ln>
          <a:effectLst>
            <a:outerShdw blurRad="157163" rotWithShape="0" algn="bl">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2"/>
                </a:solidFill>
              </a:rPr>
              <a:t>C</a:t>
            </a:r>
            <a:br>
              <a:rPr b="1" lang="en">
                <a:solidFill>
                  <a:schemeClr val="lt2"/>
                </a:solidFill>
              </a:rPr>
            </a:br>
            <a:r>
              <a:rPr b="1" lang="en">
                <a:solidFill>
                  <a:schemeClr val="lt2"/>
                </a:solidFill>
              </a:rPr>
              <a:t>O</a:t>
            </a:r>
            <a:br>
              <a:rPr b="1" lang="en">
                <a:solidFill>
                  <a:schemeClr val="lt2"/>
                </a:solidFill>
              </a:rPr>
            </a:br>
            <a:r>
              <a:rPr b="1" lang="en">
                <a:solidFill>
                  <a:schemeClr val="lt2"/>
                </a:solidFill>
              </a:rPr>
              <a:t>M</a:t>
            </a:r>
            <a:br>
              <a:rPr b="1" lang="en">
                <a:solidFill>
                  <a:schemeClr val="lt2"/>
                </a:solidFill>
              </a:rPr>
            </a:br>
            <a:r>
              <a:rPr b="1" lang="en">
                <a:solidFill>
                  <a:schemeClr val="lt2"/>
                </a:solidFill>
              </a:rPr>
              <a:t>P</a:t>
            </a:r>
            <a:br>
              <a:rPr b="1" lang="en">
                <a:solidFill>
                  <a:schemeClr val="lt2"/>
                </a:solidFill>
              </a:rPr>
            </a:br>
            <a:r>
              <a:rPr b="1" lang="en">
                <a:solidFill>
                  <a:schemeClr val="lt2"/>
                </a:solidFill>
              </a:rPr>
              <a:t>L</a:t>
            </a:r>
            <a:br>
              <a:rPr b="1" lang="en">
                <a:solidFill>
                  <a:schemeClr val="lt2"/>
                </a:solidFill>
              </a:rPr>
            </a:br>
            <a:r>
              <a:rPr b="1" lang="en">
                <a:solidFill>
                  <a:schemeClr val="lt2"/>
                </a:solidFill>
              </a:rPr>
              <a:t>I</a:t>
            </a:r>
            <a:br>
              <a:rPr b="1" lang="en">
                <a:solidFill>
                  <a:schemeClr val="lt2"/>
                </a:solidFill>
              </a:rPr>
            </a:br>
            <a:r>
              <a:rPr b="1" lang="en">
                <a:solidFill>
                  <a:schemeClr val="lt2"/>
                </a:solidFill>
              </a:rPr>
              <a:t>A</a:t>
            </a:r>
            <a:br>
              <a:rPr b="1" lang="en">
                <a:solidFill>
                  <a:schemeClr val="lt2"/>
                </a:solidFill>
              </a:rPr>
            </a:br>
            <a:r>
              <a:rPr b="1" lang="en">
                <a:solidFill>
                  <a:schemeClr val="lt2"/>
                </a:solidFill>
              </a:rPr>
              <a:t>N</a:t>
            </a:r>
            <a:br>
              <a:rPr b="1" lang="en">
                <a:solidFill>
                  <a:schemeClr val="lt2"/>
                </a:solidFill>
              </a:rPr>
            </a:br>
            <a:r>
              <a:rPr b="1" lang="en">
                <a:solidFill>
                  <a:schemeClr val="lt2"/>
                </a:solidFill>
              </a:rPr>
              <a:t>C</a:t>
            </a:r>
            <a:br>
              <a:rPr b="1" lang="en">
                <a:solidFill>
                  <a:schemeClr val="lt2"/>
                </a:solidFill>
              </a:rPr>
            </a:br>
            <a:r>
              <a:rPr b="1" lang="en">
                <a:solidFill>
                  <a:schemeClr val="lt2"/>
                </a:solidFill>
              </a:rPr>
              <a:t>E</a:t>
            </a:r>
            <a:endParaRPr b="1">
              <a:solidFill>
                <a:schemeClr val="lt2"/>
              </a:solidFill>
            </a:endParaRPr>
          </a:p>
          <a:p>
            <a:pPr indent="0" lvl="0" marL="0" rtl="0" algn="ctr">
              <a:spcBef>
                <a:spcPts val="0"/>
              </a:spcBef>
              <a:spcAft>
                <a:spcPts val="0"/>
              </a:spcAft>
              <a:buNone/>
            </a:pPr>
            <a:r>
              <a:t/>
            </a:r>
            <a:endParaRPr>
              <a:solidFill>
                <a:schemeClr val="lt2"/>
              </a:solidFill>
            </a:endParaRPr>
          </a:p>
        </p:txBody>
      </p:sp>
      <p:cxnSp>
        <p:nvCxnSpPr>
          <p:cNvPr id="300" name="Google Shape;300;p28"/>
          <p:cNvCxnSpPr>
            <a:stCxn id="296" idx="0"/>
          </p:cNvCxnSpPr>
          <p:nvPr/>
        </p:nvCxnSpPr>
        <p:spPr>
          <a:xfrm>
            <a:off x="265600" y="2502651"/>
            <a:ext cx="7431600" cy="0"/>
          </a:xfrm>
          <a:prstGeom prst="straightConnector1">
            <a:avLst/>
          </a:prstGeom>
          <a:noFill/>
          <a:ln cap="flat" cmpd="sng" w="9525">
            <a:solidFill>
              <a:srgbClr val="6FA8DC"/>
            </a:solidFill>
            <a:prstDash val="dash"/>
            <a:round/>
            <a:headEnd len="med" w="med" type="none"/>
            <a:tailEnd len="med" w="med" type="none"/>
          </a:ln>
        </p:spPr>
      </p:cxnSp>
      <p:cxnSp>
        <p:nvCxnSpPr>
          <p:cNvPr id="301" name="Google Shape;301;p28"/>
          <p:cNvCxnSpPr/>
          <p:nvPr/>
        </p:nvCxnSpPr>
        <p:spPr>
          <a:xfrm>
            <a:off x="191652" y="760113"/>
            <a:ext cx="7441500" cy="0"/>
          </a:xfrm>
          <a:prstGeom prst="straightConnector1">
            <a:avLst/>
          </a:prstGeom>
          <a:noFill/>
          <a:ln cap="flat" cmpd="sng" w="9525">
            <a:solidFill>
              <a:srgbClr val="6FA8DC"/>
            </a:solidFill>
            <a:prstDash val="dash"/>
            <a:round/>
            <a:headEnd len="med" w="med" type="none"/>
            <a:tailEnd len="med" w="med" type="none"/>
          </a:ln>
        </p:spPr>
      </p:cxnSp>
      <p:sp>
        <p:nvSpPr>
          <p:cNvPr id="302" name="Google Shape;302;p28"/>
          <p:cNvSpPr/>
          <p:nvPr/>
        </p:nvSpPr>
        <p:spPr>
          <a:xfrm>
            <a:off x="507338" y="156963"/>
            <a:ext cx="7189800" cy="426600"/>
          </a:xfrm>
          <a:prstGeom prst="roundRect">
            <a:avLst>
              <a:gd fmla="val 16667" name="adj"/>
            </a:avLst>
          </a:prstGeom>
          <a:solidFill>
            <a:schemeClr val="lt1"/>
          </a:solidFill>
          <a:ln>
            <a:noFill/>
          </a:ln>
          <a:effectLst>
            <a:outerShdw blurRad="157163" rotWithShape="0" algn="bl">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2"/>
                </a:solidFill>
              </a:rPr>
              <a:t>Internal LLM and External (Customer Facing) Applications</a:t>
            </a:r>
            <a:endParaRPr b="1">
              <a:solidFill>
                <a:schemeClr val="lt2"/>
              </a:solidFill>
            </a:endParaRPr>
          </a:p>
        </p:txBody>
      </p:sp>
      <p:sp>
        <p:nvSpPr>
          <p:cNvPr id="303" name="Google Shape;303;p28"/>
          <p:cNvSpPr/>
          <p:nvPr/>
        </p:nvSpPr>
        <p:spPr>
          <a:xfrm>
            <a:off x="2934913" y="936663"/>
            <a:ext cx="4762200" cy="426600"/>
          </a:xfrm>
          <a:prstGeom prst="roundRect">
            <a:avLst>
              <a:gd fmla="val 16667" name="adj"/>
            </a:avLst>
          </a:prstGeom>
          <a:solidFill>
            <a:schemeClr val="lt1"/>
          </a:solidFill>
          <a:ln>
            <a:noFill/>
          </a:ln>
          <a:effectLst>
            <a:outerShdw blurRad="157163" rotWithShape="0" algn="bl">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2"/>
                </a:solidFill>
              </a:rPr>
              <a:t>Vector Database</a:t>
            </a:r>
            <a:endParaRPr b="1">
              <a:solidFill>
                <a:schemeClr val="lt2"/>
              </a:solidFill>
            </a:endParaRPr>
          </a:p>
        </p:txBody>
      </p:sp>
      <p:grpSp>
        <p:nvGrpSpPr>
          <p:cNvPr id="304" name="Google Shape;304;p28"/>
          <p:cNvGrpSpPr/>
          <p:nvPr/>
        </p:nvGrpSpPr>
        <p:grpSpPr>
          <a:xfrm>
            <a:off x="507338" y="4293188"/>
            <a:ext cx="7189800" cy="426600"/>
            <a:chOff x="507338" y="4293188"/>
            <a:chExt cx="7189800" cy="426600"/>
          </a:xfrm>
        </p:grpSpPr>
        <p:sp>
          <p:nvSpPr>
            <p:cNvPr id="305" name="Google Shape;305;p28"/>
            <p:cNvSpPr/>
            <p:nvPr/>
          </p:nvSpPr>
          <p:spPr>
            <a:xfrm>
              <a:off x="507338" y="4293188"/>
              <a:ext cx="7189800" cy="426600"/>
            </a:xfrm>
            <a:prstGeom prst="roundRect">
              <a:avLst>
                <a:gd fmla="val 16667" name="adj"/>
              </a:avLst>
            </a:prstGeom>
            <a:solidFill>
              <a:schemeClr val="lt1"/>
            </a:solidFill>
            <a:ln>
              <a:noFill/>
            </a:ln>
            <a:effectLst>
              <a:outerShdw blurRad="157163" rotWithShape="0" algn="bl">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2"/>
                  </a:solidFill>
                </a:rPr>
                <a:t>Open Source Large Language Model (LLM) [Generalist]</a:t>
              </a:r>
              <a:endParaRPr b="1">
                <a:solidFill>
                  <a:schemeClr val="lt2"/>
                </a:solidFill>
              </a:endParaRPr>
            </a:p>
          </p:txBody>
        </p:sp>
        <p:sp>
          <p:nvSpPr>
            <p:cNvPr id="306" name="Google Shape;306;p28"/>
            <p:cNvSpPr/>
            <p:nvPr/>
          </p:nvSpPr>
          <p:spPr>
            <a:xfrm>
              <a:off x="6542075" y="4401038"/>
              <a:ext cx="210900" cy="2109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 sz="1000">
                  <a:solidFill>
                    <a:schemeClr val="lt1"/>
                  </a:solidFill>
                </a:rPr>
                <a:t>1</a:t>
              </a:r>
              <a:endParaRPr sz="1000">
                <a:solidFill>
                  <a:schemeClr val="lt1"/>
                </a:solidFill>
              </a:endParaRPr>
            </a:p>
          </p:txBody>
        </p:sp>
      </p:grpSp>
      <p:grpSp>
        <p:nvGrpSpPr>
          <p:cNvPr id="307" name="Google Shape;307;p28"/>
          <p:cNvGrpSpPr/>
          <p:nvPr/>
        </p:nvGrpSpPr>
        <p:grpSpPr>
          <a:xfrm>
            <a:off x="507338" y="3225000"/>
            <a:ext cx="7189800" cy="966900"/>
            <a:chOff x="507338" y="3225000"/>
            <a:chExt cx="7189800" cy="966900"/>
          </a:xfrm>
        </p:grpSpPr>
        <p:grpSp>
          <p:nvGrpSpPr>
            <p:cNvPr id="308" name="Google Shape;308;p28"/>
            <p:cNvGrpSpPr/>
            <p:nvPr/>
          </p:nvGrpSpPr>
          <p:grpSpPr>
            <a:xfrm>
              <a:off x="507338" y="3225000"/>
              <a:ext cx="7189800" cy="966900"/>
              <a:chOff x="418625" y="3115450"/>
              <a:chExt cx="7189800" cy="966900"/>
            </a:xfrm>
          </p:grpSpPr>
          <p:sp>
            <p:nvSpPr>
              <p:cNvPr id="309" name="Google Shape;309;p28"/>
              <p:cNvSpPr/>
              <p:nvPr/>
            </p:nvSpPr>
            <p:spPr>
              <a:xfrm>
                <a:off x="418625" y="3115450"/>
                <a:ext cx="7189800" cy="966900"/>
              </a:xfrm>
              <a:prstGeom prst="roundRect">
                <a:avLst>
                  <a:gd fmla="val 8507" name="adj"/>
                </a:avLst>
              </a:prstGeom>
              <a:solidFill>
                <a:srgbClr val="6FA8DC">
                  <a:alpha val="30450"/>
                </a:srgbClr>
              </a:solidFill>
              <a:ln>
                <a:noFill/>
              </a:ln>
              <a:effectLst>
                <a:outerShdw blurRad="157163" rotWithShape="0" algn="bl">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endParaRPr>
              </a:p>
            </p:txBody>
          </p:sp>
          <p:sp>
            <p:nvSpPr>
              <p:cNvPr id="310" name="Google Shape;310;p28"/>
              <p:cNvSpPr/>
              <p:nvPr/>
            </p:nvSpPr>
            <p:spPr>
              <a:xfrm>
                <a:off x="5202136" y="3483800"/>
                <a:ext cx="2286600" cy="470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2"/>
                    </a:solidFill>
                  </a:rPr>
                  <a:t>International</a:t>
                </a:r>
                <a:endParaRPr b="1" sz="1200">
                  <a:solidFill>
                    <a:schemeClr val="lt2"/>
                  </a:solidFill>
                </a:endParaRPr>
              </a:p>
              <a:p>
                <a:pPr indent="0" lvl="0" marL="0" rtl="0" algn="ctr">
                  <a:spcBef>
                    <a:spcPts val="0"/>
                  </a:spcBef>
                  <a:spcAft>
                    <a:spcPts val="0"/>
                  </a:spcAft>
                  <a:buNone/>
                </a:pPr>
                <a:r>
                  <a:rPr b="1" lang="en" sz="1200">
                    <a:solidFill>
                      <a:schemeClr val="lt2"/>
                    </a:solidFill>
                  </a:rPr>
                  <a:t>Standards</a:t>
                </a:r>
                <a:endParaRPr b="1" sz="1200">
                  <a:solidFill>
                    <a:schemeClr val="lt2"/>
                  </a:solidFill>
                </a:endParaRPr>
              </a:p>
            </p:txBody>
          </p:sp>
          <p:sp>
            <p:nvSpPr>
              <p:cNvPr id="311" name="Google Shape;311;p28"/>
              <p:cNvSpPr/>
              <p:nvPr/>
            </p:nvSpPr>
            <p:spPr>
              <a:xfrm>
                <a:off x="2870206" y="3483800"/>
                <a:ext cx="2286600" cy="470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2"/>
                    </a:solidFill>
                  </a:rPr>
                  <a:t>Government</a:t>
                </a:r>
                <a:endParaRPr b="1" sz="1200">
                  <a:solidFill>
                    <a:schemeClr val="lt2"/>
                  </a:solidFill>
                </a:endParaRPr>
              </a:p>
              <a:p>
                <a:pPr indent="0" lvl="0" marL="0" rtl="0" algn="ctr">
                  <a:spcBef>
                    <a:spcPts val="0"/>
                  </a:spcBef>
                  <a:spcAft>
                    <a:spcPts val="0"/>
                  </a:spcAft>
                  <a:buNone/>
                </a:pPr>
                <a:r>
                  <a:rPr b="1" lang="en" sz="1200">
                    <a:solidFill>
                      <a:schemeClr val="lt2"/>
                    </a:solidFill>
                  </a:rPr>
                  <a:t>Regulations</a:t>
                </a:r>
                <a:endParaRPr b="1" sz="1200">
                  <a:solidFill>
                    <a:schemeClr val="lt2"/>
                  </a:solidFill>
                </a:endParaRPr>
              </a:p>
            </p:txBody>
          </p:sp>
          <p:sp>
            <p:nvSpPr>
              <p:cNvPr id="312" name="Google Shape;312;p28"/>
              <p:cNvSpPr/>
              <p:nvPr/>
            </p:nvSpPr>
            <p:spPr>
              <a:xfrm>
                <a:off x="538275" y="3483800"/>
                <a:ext cx="2286600" cy="470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2"/>
                    </a:solidFill>
                  </a:rPr>
                  <a:t>Company Public Information</a:t>
                </a:r>
                <a:endParaRPr b="1" sz="1200">
                  <a:solidFill>
                    <a:schemeClr val="lt2"/>
                  </a:solidFill>
                </a:endParaRPr>
              </a:p>
            </p:txBody>
          </p:sp>
          <p:sp>
            <p:nvSpPr>
              <p:cNvPr id="313" name="Google Shape;313;p28"/>
              <p:cNvSpPr txBox="1"/>
              <p:nvPr/>
            </p:nvSpPr>
            <p:spPr>
              <a:xfrm>
                <a:off x="538285" y="3115450"/>
                <a:ext cx="4581300" cy="36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2"/>
                    </a:solidFill>
                  </a:rPr>
                  <a:t>Company Public Information LLM [Specialist]</a:t>
                </a:r>
                <a:endParaRPr b="1">
                  <a:solidFill>
                    <a:schemeClr val="lt2"/>
                  </a:solidFill>
                </a:endParaRPr>
              </a:p>
            </p:txBody>
          </p:sp>
        </p:grpSp>
        <p:sp>
          <p:nvSpPr>
            <p:cNvPr id="314" name="Google Shape;314;p28"/>
            <p:cNvSpPr/>
            <p:nvPr/>
          </p:nvSpPr>
          <p:spPr>
            <a:xfrm>
              <a:off x="4684725" y="3292450"/>
              <a:ext cx="210900" cy="2109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 sz="1000">
                  <a:solidFill>
                    <a:schemeClr val="lt1"/>
                  </a:solidFill>
                </a:rPr>
                <a:t>2</a:t>
              </a:r>
              <a:endParaRPr sz="1000">
                <a:solidFill>
                  <a:schemeClr val="lt1"/>
                </a:solidFill>
              </a:endParaRPr>
            </a:p>
          </p:txBody>
        </p:sp>
      </p:grpSp>
      <p:grpSp>
        <p:nvGrpSpPr>
          <p:cNvPr id="315" name="Google Shape;315;p28"/>
          <p:cNvGrpSpPr/>
          <p:nvPr/>
        </p:nvGrpSpPr>
        <p:grpSpPr>
          <a:xfrm>
            <a:off x="2448650" y="2697125"/>
            <a:ext cx="5248500" cy="426600"/>
            <a:chOff x="2448650" y="2697125"/>
            <a:chExt cx="5248500" cy="426600"/>
          </a:xfrm>
        </p:grpSpPr>
        <p:sp>
          <p:nvSpPr>
            <p:cNvPr id="316" name="Google Shape;316;p28"/>
            <p:cNvSpPr/>
            <p:nvPr/>
          </p:nvSpPr>
          <p:spPr>
            <a:xfrm>
              <a:off x="2448650" y="2697125"/>
              <a:ext cx="5248500" cy="426600"/>
            </a:xfrm>
            <a:prstGeom prst="roundRect">
              <a:avLst>
                <a:gd fmla="val 16667" name="adj"/>
              </a:avLst>
            </a:prstGeom>
            <a:solidFill>
              <a:schemeClr val="lt1"/>
            </a:solidFill>
            <a:ln>
              <a:noFill/>
            </a:ln>
            <a:effectLst>
              <a:outerShdw blurRad="157163" rotWithShape="0" algn="bl">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2"/>
                  </a:solidFill>
                </a:rPr>
                <a:t>Company Private Information LLM [Expert or Veteran]</a:t>
              </a:r>
              <a:endParaRPr b="1">
                <a:solidFill>
                  <a:schemeClr val="lt2"/>
                </a:solidFill>
              </a:endParaRPr>
            </a:p>
          </p:txBody>
        </p:sp>
        <p:sp>
          <p:nvSpPr>
            <p:cNvPr id="317" name="Google Shape;317;p28"/>
            <p:cNvSpPr/>
            <p:nvPr/>
          </p:nvSpPr>
          <p:spPr>
            <a:xfrm>
              <a:off x="7408875" y="2804963"/>
              <a:ext cx="210900" cy="2109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 sz="1000">
                  <a:solidFill>
                    <a:schemeClr val="lt1"/>
                  </a:solidFill>
                </a:rPr>
                <a:t>3</a:t>
              </a:r>
              <a:endParaRPr sz="1000">
                <a:solidFill>
                  <a:schemeClr val="lt1"/>
                </a:solidFill>
              </a:endParaRPr>
            </a:p>
          </p:txBody>
        </p:sp>
      </p:grpSp>
      <p:grpSp>
        <p:nvGrpSpPr>
          <p:cNvPr id="318" name="Google Shape;318;p28"/>
          <p:cNvGrpSpPr/>
          <p:nvPr/>
        </p:nvGrpSpPr>
        <p:grpSpPr>
          <a:xfrm>
            <a:off x="507338" y="1473138"/>
            <a:ext cx="7189800" cy="793500"/>
            <a:chOff x="507338" y="1473138"/>
            <a:chExt cx="7189800" cy="793500"/>
          </a:xfrm>
        </p:grpSpPr>
        <p:sp>
          <p:nvSpPr>
            <p:cNvPr id="319" name="Google Shape;319;p28"/>
            <p:cNvSpPr/>
            <p:nvPr/>
          </p:nvSpPr>
          <p:spPr>
            <a:xfrm>
              <a:off x="507338" y="1473138"/>
              <a:ext cx="7189800" cy="793500"/>
            </a:xfrm>
            <a:prstGeom prst="roundRect">
              <a:avLst>
                <a:gd fmla="val 8503" name="adj"/>
              </a:avLst>
            </a:prstGeom>
            <a:solidFill>
              <a:schemeClr val="lt1"/>
            </a:solidFill>
            <a:ln>
              <a:noFill/>
            </a:ln>
            <a:effectLst>
              <a:outerShdw blurRad="157163" rotWithShape="0" algn="bl">
                <a:srgbClr val="000000">
                  <a:alpha val="20000"/>
                </a:srgbClr>
              </a:outerShdw>
            </a:effectLst>
          </p:spPr>
          <p:txBody>
            <a:bodyPr anchorCtr="0" anchor="ctr" bIns="91425" lIns="91425" spcFirstLastPara="1" rIns="91425" wrap="square" tIns="91425">
              <a:noAutofit/>
            </a:bodyPr>
            <a:lstStyle/>
            <a:p>
              <a:pPr indent="-177800" lvl="0" marL="200025" rtl="0" algn="l">
                <a:spcBef>
                  <a:spcPts val="0"/>
                </a:spcBef>
                <a:spcAft>
                  <a:spcPts val="0"/>
                </a:spcAft>
                <a:buClr>
                  <a:schemeClr val="lt1"/>
                </a:buClr>
                <a:buSzPts val="1000"/>
                <a:buChar char="●"/>
              </a:pPr>
              <a:r>
                <a:rPr b="1" lang="en" sz="1000">
                  <a:solidFill>
                    <a:schemeClr val="lt2"/>
                  </a:solidFill>
                </a:rPr>
                <a:t>Text</a:t>
              </a:r>
              <a:r>
                <a:rPr lang="en" sz="1000">
                  <a:solidFill>
                    <a:schemeClr val="lt2"/>
                  </a:solidFill>
                </a:rPr>
                <a:t>: Word, Power, Excel, Outlook, Google Doc, Google Spreadsheet, Google Slides, GMail, PDF, CSV, SQL, website</a:t>
              </a:r>
              <a:endParaRPr sz="1000">
                <a:solidFill>
                  <a:schemeClr val="lt2"/>
                </a:solidFill>
              </a:endParaRPr>
            </a:p>
            <a:p>
              <a:pPr indent="-177800" lvl="0" marL="200025" rtl="0" algn="l">
                <a:spcBef>
                  <a:spcPts val="0"/>
                </a:spcBef>
                <a:spcAft>
                  <a:spcPts val="0"/>
                </a:spcAft>
                <a:buClr>
                  <a:schemeClr val="lt1"/>
                </a:buClr>
                <a:buSzPts val="1000"/>
                <a:buChar char="●"/>
              </a:pPr>
              <a:r>
                <a:rPr b="1" lang="en" sz="1000">
                  <a:solidFill>
                    <a:schemeClr val="lt2"/>
                  </a:solidFill>
                </a:rPr>
                <a:t>Audio</a:t>
              </a:r>
              <a:r>
                <a:rPr lang="en" sz="1000">
                  <a:solidFill>
                    <a:schemeClr val="lt2"/>
                  </a:solidFill>
                </a:rPr>
                <a:t>: MP3, AAC, WAV, M4A, WEBA, OGG, MP4, MOV, WEBM</a:t>
              </a:r>
              <a:endParaRPr sz="1000">
                <a:solidFill>
                  <a:schemeClr val="lt2"/>
                </a:solidFill>
              </a:endParaRPr>
            </a:p>
            <a:p>
              <a:pPr indent="-177800" lvl="0" marL="200025" rtl="0" algn="l">
                <a:spcBef>
                  <a:spcPts val="0"/>
                </a:spcBef>
                <a:spcAft>
                  <a:spcPts val="0"/>
                </a:spcAft>
                <a:buClr>
                  <a:schemeClr val="lt1"/>
                </a:buClr>
                <a:buSzPts val="1000"/>
                <a:buChar char="●"/>
              </a:pPr>
              <a:r>
                <a:rPr b="1" lang="en" sz="1000">
                  <a:solidFill>
                    <a:schemeClr val="lt2"/>
                  </a:solidFill>
                </a:rPr>
                <a:t>Images</a:t>
              </a:r>
              <a:r>
                <a:rPr lang="en" sz="1000">
                  <a:solidFill>
                    <a:schemeClr val="lt2"/>
                  </a:solidFill>
                </a:rPr>
                <a:t>: OCR, label</a:t>
              </a:r>
              <a:endParaRPr sz="1000">
                <a:solidFill>
                  <a:schemeClr val="lt2"/>
                </a:solidFill>
              </a:endParaRPr>
            </a:p>
            <a:p>
              <a:pPr indent="-177800" lvl="0" marL="200025" rtl="0" algn="l">
                <a:spcBef>
                  <a:spcPts val="0"/>
                </a:spcBef>
                <a:spcAft>
                  <a:spcPts val="0"/>
                </a:spcAft>
                <a:buClr>
                  <a:schemeClr val="lt1"/>
                </a:buClr>
                <a:buSzPts val="1000"/>
                <a:buChar char="●"/>
              </a:pPr>
              <a:r>
                <a:rPr b="1" lang="en" sz="1000">
                  <a:solidFill>
                    <a:schemeClr val="lt2"/>
                  </a:solidFill>
                </a:rPr>
                <a:t>API</a:t>
              </a:r>
              <a:endParaRPr sz="1000">
                <a:solidFill>
                  <a:schemeClr val="lt2"/>
                </a:solidFill>
              </a:endParaRPr>
            </a:p>
          </p:txBody>
        </p:sp>
        <p:pic>
          <p:nvPicPr>
            <p:cNvPr id="320" name="Google Shape;320;p28"/>
            <p:cNvPicPr preferRelativeResize="0"/>
            <p:nvPr/>
          </p:nvPicPr>
          <p:blipFill rotWithShape="1">
            <a:blip r:embed="rId3">
              <a:alphaModFix/>
            </a:blip>
            <a:srcRect b="10" l="0" r="0" t="0"/>
            <a:stretch/>
          </p:blipFill>
          <p:spPr>
            <a:xfrm>
              <a:off x="632450" y="1730952"/>
              <a:ext cx="128550" cy="128542"/>
            </a:xfrm>
            <a:prstGeom prst="rect">
              <a:avLst/>
            </a:prstGeom>
            <a:noFill/>
            <a:ln>
              <a:noFill/>
            </a:ln>
          </p:spPr>
        </p:pic>
        <p:pic>
          <p:nvPicPr>
            <p:cNvPr id="321" name="Google Shape;321;p28"/>
            <p:cNvPicPr preferRelativeResize="0"/>
            <p:nvPr/>
          </p:nvPicPr>
          <p:blipFill>
            <a:blip r:embed="rId4">
              <a:alphaModFix/>
            </a:blip>
            <a:stretch>
              <a:fillRect/>
            </a:stretch>
          </p:blipFill>
          <p:spPr>
            <a:xfrm>
              <a:off x="632450" y="1579529"/>
              <a:ext cx="128550" cy="128542"/>
            </a:xfrm>
            <a:prstGeom prst="rect">
              <a:avLst/>
            </a:prstGeom>
            <a:noFill/>
            <a:ln>
              <a:noFill/>
            </a:ln>
          </p:spPr>
        </p:pic>
        <p:pic>
          <p:nvPicPr>
            <p:cNvPr id="322" name="Google Shape;322;p28"/>
            <p:cNvPicPr preferRelativeResize="0"/>
            <p:nvPr/>
          </p:nvPicPr>
          <p:blipFill rotWithShape="1">
            <a:blip r:embed="rId5">
              <a:alphaModFix/>
            </a:blip>
            <a:srcRect b="10" l="0" r="0" t="0"/>
            <a:stretch/>
          </p:blipFill>
          <p:spPr>
            <a:xfrm>
              <a:off x="632450" y="1882382"/>
              <a:ext cx="128550" cy="128542"/>
            </a:xfrm>
            <a:prstGeom prst="rect">
              <a:avLst/>
            </a:prstGeom>
            <a:noFill/>
            <a:ln>
              <a:noFill/>
            </a:ln>
          </p:spPr>
        </p:pic>
        <p:pic>
          <p:nvPicPr>
            <p:cNvPr id="323" name="Google Shape;323;p28"/>
            <p:cNvPicPr preferRelativeResize="0"/>
            <p:nvPr/>
          </p:nvPicPr>
          <p:blipFill>
            <a:blip r:embed="rId6">
              <a:alphaModFix/>
            </a:blip>
            <a:stretch>
              <a:fillRect/>
            </a:stretch>
          </p:blipFill>
          <p:spPr>
            <a:xfrm>
              <a:off x="632450" y="2033809"/>
              <a:ext cx="128550" cy="128542"/>
            </a:xfrm>
            <a:prstGeom prst="rect">
              <a:avLst/>
            </a:prstGeom>
            <a:noFill/>
            <a:ln>
              <a:noFill/>
            </a:ln>
          </p:spPr>
        </p:pic>
      </p:grpSp>
      <p:sp>
        <p:nvSpPr>
          <p:cNvPr id="324" name="Google Shape;324;p28"/>
          <p:cNvSpPr/>
          <p:nvPr/>
        </p:nvSpPr>
        <p:spPr>
          <a:xfrm>
            <a:off x="108100" y="-18126"/>
            <a:ext cx="315000" cy="83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2"/>
                </a:solidFill>
              </a:rPr>
              <a:t>APP</a:t>
            </a:r>
            <a:endParaRPr b="1" sz="1300">
              <a:solidFill>
                <a:schemeClr val="lt2"/>
              </a:solidFill>
            </a:endParaRPr>
          </a:p>
        </p:txBody>
      </p:sp>
      <p:sp>
        <p:nvSpPr>
          <p:cNvPr id="325" name="Google Shape;325;p28"/>
          <p:cNvSpPr txBox="1"/>
          <p:nvPr>
            <p:ph idx="12" type="sldNum"/>
          </p:nvPr>
        </p:nvSpPr>
        <p:spPr>
          <a:xfrm>
            <a:off x="8719222" y="4877525"/>
            <a:ext cx="275700" cy="161700"/>
          </a:xfrm>
          <a:prstGeom prst="rect">
            <a:avLst/>
          </a:prstGeom>
        </p:spPr>
        <p:txBody>
          <a:bodyPr anchorCtr="0" anchor="t" bIns="19050" lIns="19050" spcFirstLastPara="1" rIns="19050" wrap="square" tIns="19050">
            <a:spAutoFit/>
          </a:bodyPr>
          <a:lstStyle/>
          <a:p>
            <a:pPr indent="0" lvl="0" marL="0" rtl="0" algn="r">
              <a:spcBef>
                <a:spcPts val="0"/>
              </a:spcBef>
              <a:spcAft>
                <a:spcPts val="0"/>
              </a:spcAft>
              <a:buClr>
                <a:srgbClr val="000000"/>
              </a:buClr>
              <a:buSzPts val="900"/>
              <a:buFont typeface="DM Sans"/>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9"/>
          <p:cNvSpPr txBox="1"/>
          <p:nvPr>
            <p:ph idx="12" type="sldNum"/>
          </p:nvPr>
        </p:nvSpPr>
        <p:spPr>
          <a:xfrm>
            <a:off x="8719222" y="4877525"/>
            <a:ext cx="275700" cy="161700"/>
          </a:xfrm>
          <a:prstGeom prst="rect">
            <a:avLst/>
          </a:prstGeom>
        </p:spPr>
        <p:txBody>
          <a:bodyPr anchorCtr="0" anchor="t" bIns="19050" lIns="19050" spcFirstLastPara="1" rIns="19050" wrap="square" tIns="19050">
            <a:spAutoFit/>
          </a:bodyPr>
          <a:lstStyle/>
          <a:p>
            <a:pPr indent="0" lvl="0" marL="0" rtl="0" algn="r">
              <a:spcBef>
                <a:spcPts val="0"/>
              </a:spcBef>
              <a:spcAft>
                <a:spcPts val="0"/>
              </a:spcAft>
              <a:buClr>
                <a:srgbClr val="000000"/>
              </a:buClr>
              <a:buSzPts val="900"/>
              <a:buFont typeface="DM Sans"/>
              <a:buNone/>
            </a:pPr>
            <a:fld id="{00000000-1234-1234-1234-123412341234}" type="slidenum">
              <a:rPr lang="en"/>
              <a:t>‹#›</a:t>
            </a:fld>
            <a:endParaRPr/>
          </a:p>
        </p:txBody>
      </p:sp>
      <p:sp>
        <p:nvSpPr>
          <p:cNvPr id="331" name="Google Shape;331;p29"/>
          <p:cNvSpPr txBox="1"/>
          <p:nvPr>
            <p:ph idx="4294967295" type="title"/>
          </p:nvPr>
        </p:nvSpPr>
        <p:spPr>
          <a:xfrm>
            <a:off x="591913" y="441550"/>
            <a:ext cx="7877100" cy="857400"/>
          </a:xfrm>
          <a:prstGeom prst="rect">
            <a:avLst/>
          </a:prstGeom>
        </p:spPr>
        <p:txBody>
          <a:bodyPr anchorCtr="0" anchor="ctr" bIns="19050" lIns="19050" spcFirstLastPara="1" rIns="19050" wrap="square" tIns="19050">
            <a:normAutofit/>
          </a:bodyPr>
          <a:lstStyle/>
          <a:p>
            <a:pPr indent="0" lvl="0" marL="0" rtl="0" algn="ctr">
              <a:spcBef>
                <a:spcPts val="0"/>
              </a:spcBef>
              <a:spcAft>
                <a:spcPts val="0"/>
              </a:spcAft>
              <a:buNone/>
            </a:pPr>
            <a:r>
              <a:rPr lang="en" sz="3600">
                <a:latin typeface="Georgia"/>
                <a:ea typeface="Georgia"/>
                <a:cs typeface="Georgia"/>
                <a:sym typeface="Georgia"/>
              </a:rPr>
              <a:t>Strategic</a:t>
            </a:r>
            <a:r>
              <a:rPr lang="en" sz="3600">
                <a:latin typeface="Georgia"/>
                <a:ea typeface="Georgia"/>
                <a:cs typeface="Georgia"/>
                <a:sym typeface="Georgia"/>
              </a:rPr>
              <a:t> Partnership</a:t>
            </a:r>
            <a:endParaRPr sz="3600">
              <a:latin typeface="Georgia"/>
              <a:ea typeface="Georgia"/>
              <a:cs typeface="Georgia"/>
              <a:sym typeface="Georgia"/>
            </a:endParaRPr>
          </a:p>
        </p:txBody>
      </p:sp>
      <p:grpSp>
        <p:nvGrpSpPr>
          <p:cNvPr id="332" name="Google Shape;332;p29"/>
          <p:cNvGrpSpPr/>
          <p:nvPr/>
        </p:nvGrpSpPr>
        <p:grpSpPr>
          <a:xfrm>
            <a:off x="1103225" y="2276738"/>
            <a:ext cx="1981300" cy="1914900"/>
            <a:chOff x="1103225" y="2182075"/>
            <a:chExt cx="1981300" cy="1914900"/>
          </a:xfrm>
        </p:grpSpPr>
        <p:sp>
          <p:nvSpPr>
            <p:cNvPr id="333" name="Google Shape;333;p29"/>
            <p:cNvSpPr/>
            <p:nvPr/>
          </p:nvSpPr>
          <p:spPr>
            <a:xfrm>
              <a:off x="1103325" y="2182075"/>
              <a:ext cx="1981200" cy="1914900"/>
            </a:xfrm>
            <a:prstGeom prst="roundRect">
              <a:avLst>
                <a:gd fmla="val 6163" name="adj"/>
              </a:avLst>
            </a:prstGeom>
            <a:solidFill>
              <a:schemeClr val="lt1"/>
            </a:solidFill>
            <a:ln>
              <a:noFill/>
            </a:ln>
            <a:effectLst>
              <a:outerShdw blurRad="185738" rotWithShape="0" algn="bl" dir="5400000" dist="47625">
                <a:schemeClr val="lt2">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4" name="Google Shape;334;p29"/>
            <p:cNvPicPr preferRelativeResize="0"/>
            <p:nvPr/>
          </p:nvPicPr>
          <p:blipFill rotWithShape="1">
            <a:blip r:embed="rId3">
              <a:alphaModFix/>
            </a:blip>
            <a:srcRect b="-3067" l="-1674" r="-1663" t="-3078"/>
            <a:stretch/>
          </p:blipFill>
          <p:spPr>
            <a:xfrm>
              <a:off x="1337775" y="2528363"/>
              <a:ext cx="1512200" cy="732450"/>
            </a:xfrm>
            <a:prstGeom prst="rect">
              <a:avLst/>
            </a:prstGeom>
            <a:noFill/>
            <a:ln>
              <a:noFill/>
            </a:ln>
          </p:spPr>
        </p:pic>
        <p:sp>
          <p:nvSpPr>
            <p:cNvPr id="335" name="Google Shape;335;p29"/>
            <p:cNvSpPr txBox="1"/>
            <p:nvPr/>
          </p:nvSpPr>
          <p:spPr>
            <a:xfrm>
              <a:off x="1103225" y="3480363"/>
              <a:ext cx="1981200" cy="435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chemeClr val="lt2"/>
                  </a:solidFill>
                </a:rPr>
                <a:t>NLP Platform</a:t>
              </a:r>
              <a:endParaRPr sz="1600">
                <a:solidFill>
                  <a:schemeClr val="lt2"/>
                </a:solidFill>
              </a:endParaRPr>
            </a:p>
          </p:txBody>
        </p:sp>
      </p:grpSp>
      <p:grpSp>
        <p:nvGrpSpPr>
          <p:cNvPr id="336" name="Google Shape;336;p29"/>
          <p:cNvGrpSpPr/>
          <p:nvPr/>
        </p:nvGrpSpPr>
        <p:grpSpPr>
          <a:xfrm>
            <a:off x="3581425" y="2276738"/>
            <a:ext cx="1981200" cy="1962187"/>
            <a:chOff x="3581425" y="2182075"/>
            <a:chExt cx="1981200" cy="1962187"/>
          </a:xfrm>
        </p:grpSpPr>
        <p:sp>
          <p:nvSpPr>
            <p:cNvPr id="337" name="Google Shape;337;p29"/>
            <p:cNvSpPr/>
            <p:nvPr/>
          </p:nvSpPr>
          <p:spPr>
            <a:xfrm>
              <a:off x="3581425" y="2182075"/>
              <a:ext cx="1981200" cy="1914900"/>
            </a:xfrm>
            <a:prstGeom prst="roundRect">
              <a:avLst>
                <a:gd fmla="val 6163" name="adj"/>
              </a:avLst>
            </a:prstGeom>
            <a:solidFill>
              <a:schemeClr val="lt1"/>
            </a:solidFill>
            <a:ln>
              <a:noFill/>
            </a:ln>
            <a:effectLst>
              <a:outerShdw blurRad="185738" rotWithShape="0" algn="bl" dir="5400000" dist="47625">
                <a:schemeClr val="lt2">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9"/>
            <p:cNvSpPr txBox="1"/>
            <p:nvPr/>
          </p:nvSpPr>
          <p:spPr>
            <a:xfrm>
              <a:off x="3581425" y="3708963"/>
              <a:ext cx="1981200" cy="435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chemeClr val="lt2"/>
                  </a:solidFill>
                </a:rPr>
                <a:t>ABCD-X Solution Provider</a:t>
              </a:r>
              <a:endParaRPr sz="1600">
                <a:solidFill>
                  <a:schemeClr val="lt2"/>
                </a:solidFill>
              </a:endParaRPr>
            </a:p>
          </p:txBody>
        </p:sp>
        <p:pic>
          <p:nvPicPr>
            <p:cNvPr id="339" name="Google Shape;339;p29"/>
            <p:cNvPicPr preferRelativeResize="0"/>
            <p:nvPr/>
          </p:nvPicPr>
          <p:blipFill>
            <a:blip r:embed="rId4">
              <a:alphaModFix/>
            </a:blip>
            <a:stretch>
              <a:fillRect/>
            </a:stretch>
          </p:blipFill>
          <p:spPr>
            <a:xfrm>
              <a:off x="3905225" y="2425607"/>
              <a:ext cx="1333651" cy="937961"/>
            </a:xfrm>
            <a:prstGeom prst="rect">
              <a:avLst/>
            </a:prstGeom>
            <a:noFill/>
            <a:ln>
              <a:noFill/>
            </a:ln>
          </p:spPr>
        </p:pic>
      </p:grpSp>
      <p:grpSp>
        <p:nvGrpSpPr>
          <p:cNvPr id="340" name="Google Shape;340;p29"/>
          <p:cNvGrpSpPr/>
          <p:nvPr/>
        </p:nvGrpSpPr>
        <p:grpSpPr>
          <a:xfrm>
            <a:off x="6027525" y="2263888"/>
            <a:ext cx="1981200" cy="1914900"/>
            <a:chOff x="6059525" y="2182075"/>
            <a:chExt cx="1981200" cy="1914900"/>
          </a:xfrm>
        </p:grpSpPr>
        <p:sp>
          <p:nvSpPr>
            <p:cNvPr id="341" name="Google Shape;341;p29"/>
            <p:cNvSpPr/>
            <p:nvPr/>
          </p:nvSpPr>
          <p:spPr>
            <a:xfrm>
              <a:off x="6059525" y="2182075"/>
              <a:ext cx="1981200" cy="1914900"/>
            </a:xfrm>
            <a:prstGeom prst="roundRect">
              <a:avLst>
                <a:gd fmla="val 6163" name="adj"/>
              </a:avLst>
            </a:prstGeom>
            <a:solidFill>
              <a:schemeClr val="lt1"/>
            </a:solidFill>
            <a:ln>
              <a:noFill/>
            </a:ln>
            <a:effectLst>
              <a:outerShdw blurRad="185738" rotWithShape="0" algn="bl" dir="5400000" dist="47625">
                <a:schemeClr val="lt2">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9"/>
            <p:cNvSpPr txBox="1"/>
            <p:nvPr/>
          </p:nvSpPr>
          <p:spPr>
            <a:xfrm>
              <a:off x="6059525" y="3632763"/>
              <a:ext cx="1981200" cy="435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chemeClr val="lt2"/>
                  </a:solidFill>
                </a:rPr>
                <a:t>Text &amp; Speech Processing for Indonesian &amp; English</a:t>
              </a:r>
              <a:endParaRPr sz="1600">
                <a:solidFill>
                  <a:schemeClr val="lt2"/>
                </a:solidFill>
              </a:endParaRPr>
            </a:p>
          </p:txBody>
        </p:sp>
        <p:pic>
          <p:nvPicPr>
            <p:cNvPr id="343" name="Google Shape;343;p29"/>
            <p:cNvPicPr preferRelativeResize="0"/>
            <p:nvPr/>
          </p:nvPicPr>
          <p:blipFill>
            <a:blip r:embed="rId5">
              <a:alphaModFix/>
            </a:blip>
            <a:stretch>
              <a:fillRect/>
            </a:stretch>
          </p:blipFill>
          <p:spPr>
            <a:xfrm>
              <a:off x="6250249" y="2413388"/>
              <a:ext cx="1599750" cy="505200"/>
            </a:xfrm>
            <a:prstGeom prst="rect">
              <a:avLst/>
            </a:prstGeom>
            <a:noFill/>
            <a:ln>
              <a:noFill/>
            </a:ln>
          </p:spPr>
        </p:pic>
      </p:grpSp>
      <p:sp>
        <p:nvSpPr>
          <p:cNvPr id="344" name="Google Shape;344;p29"/>
          <p:cNvSpPr txBox="1"/>
          <p:nvPr>
            <p:ph idx="4294967295" type="subTitle"/>
          </p:nvPr>
        </p:nvSpPr>
        <p:spPr>
          <a:xfrm>
            <a:off x="862225" y="1261825"/>
            <a:ext cx="7419600" cy="686700"/>
          </a:xfrm>
          <a:prstGeom prst="rect">
            <a:avLst/>
          </a:prstGeom>
        </p:spPr>
        <p:txBody>
          <a:bodyPr anchorCtr="0" anchor="ctr" bIns="19050" lIns="19050" spcFirstLastPara="1" rIns="19050" wrap="square" tIns="19050">
            <a:normAutofit/>
          </a:bodyPr>
          <a:lstStyle/>
          <a:p>
            <a:pPr indent="0" lvl="0" marL="0" rtl="0" algn="ctr">
              <a:spcBef>
                <a:spcPts val="2200"/>
              </a:spcBef>
              <a:spcAft>
                <a:spcPts val="0"/>
              </a:spcAft>
              <a:buNone/>
            </a:pPr>
            <a:r>
              <a:rPr b="1" lang="en" sz="1800">
                <a:solidFill>
                  <a:schemeClr val="accent2"/>
                </a:solidFill>
              </a:rPr>
              <a:t>Providing End-to-End GenAI Solutions through Collaboration </a:t>
            </a:r>
            <a:br>
              <a:rPr b="1" lang="en" sz="1800">
                <a:solidFill>
                  <a:schemeClr val="accent2"/>
                </a:solidFill>
              </a:rPr>
            </a:br>
            <a:r>
              <a:rPr b="1" lang="en" sz="1800">
                <a:solidFill>
                  <a:schemeClr val="accent2"/>
                </a:solidFill>
              </a:rPr>
              <a:t>with AI Startups, Each Excelling in Their Own Area.</a:t>
            </a:r>
            <a:endParaRPr b="1" sz="1800">
              <a:solidFill>
                <a:schemeClr val="accen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0"/>
          <p:cNvSpPr txBox="1"/>
          <p:nvPr>
            <p:ph idx="12" type="sldNum"/>
          </p:nvPr>
        </p:nvSpPr>
        <p:spPr>
          <a:xfrm>
            <a:off x="8719222" y="4877525"/>
            <a:ext cx="275700" cy="161700"/>
          </a:xfrm>
          <a:prstGeom prst="rect">
            <a:avLst/>
          </a:prstGeom>
        </p:spPr>
        <p:txBody>
          <a:bodyPr anchorCtr="0" anchor="t" bIns="19050" lIns="19050" spcFirstLastPara="1" rIns="19050" wrap="square" tIns="19050">
            <a:spAutoFit/>
          </a:bodyPr>
          <a:lstStyle/>
          <a:p>
            <a:pPr indent="0" lvl="0" marL="0" rtl="0" algn="r">
              <a:spcBef>
                <a:spcPts val="0"/>
              </a:spcBef>
              <a:spcAft>
                <a:spcPts val="0"/>
              </a:spcAft>
              <a:buClr>
                <a:srgbClr val="000000"/>
              </a:buClr>
              <a:buSzPts val="900"/>
              <a:buFont typeface="DM Sans"/>
              <a:buNone/>
            </a:pPr>
            <a:fld id="{00000000-1234-1234-1234-123412341234}" type="slidenum">
              <a:rPr lang="en"/>
              <a:t>‹#›</a:t>
            </a:fld>
            <a:endParaRPr/>
          </a:p>
        </p:txBody>
      </p:sp>
      <p:sp>
        <p:nvSpPr>
          <p:cNvPr id="350" name="Google Shape;350;p30"/>
          <p:cNvSpPr txBox="1"/>
          <p:nvPr>
            <p:ph type="title"/>
          </p:nvPr>
        </p:nvSpPr>
        <p:spPr>
          <a:xfrm>
            <a:off x="4085817" y="569823"/>
            <a:ext cx="4386600" cy="857400"/>
          </a:xfrm>
          <a:prstGeom prst="rect">
            <a:avLst/>
          </a:prstGeom>
        </p:spPr>
        <p:txBody>
          <a:bodyPr anchorCtr="0" anchor="ctr" bIns="19050" lIns="19050" spcFirstLastPara="1" rIns="19050" wrap="square" tIns="19050">
            <a:normAutofit fontScale="90000"/>
          </a:bodyPr>
          <a:lstStyle/>
          <a:p>
            <a:pPr indent="0" lvl="0" marL="0" rtl="0" algn="ctr">
              <a:spcBef>
                <a:spcPts val="0"/>
              </a:spcBef>
              <a:spcAft>
                <a:spcPts val="0"/>
              </a:spcAft>
              <a:buNone/>
            </a:pPr>
            <a:r>
              <a:rPr lang="en">
                <a:latin typeface="Georgia"/>
                <a:ea typeface="Georgia"/>
                <a:cs typeface="Georgia"/>
                <a:sym typeface="Georgia"/>
              </a:rPr>
              <a:t>Help Us Improve AI</a:t>
            </a:r>
            <a:endParaRPr>
              <a:latin typeface="Georgia"/>
              <a:ea typeface="Georgia"/>
              <a:cs typeface="Georgia"/>
              <a:sym typeface="Georgia"/>
            </a:endParaRPr>
          </a:p>
        </p:txBody>
      </p:sp>
      <p:grpSp>
        <p:nvGrpSpPr>
          <p:cNvPr id="351" name="Google Shape;351;p30"/>
          <p:cNvGrpSpPr/>
          <p:nvPr/>
        </p:nvGrpSpPr>
        <p:grpSpPr>
          <a:xfrm>
            <a:off x="3788498" y="2035330"/>
            <a:ext cx="1948500" cy="2309676"/>
            <a:chOff x="665700" y="1362811"/>
            <a:chExt cx="1948500" cy="2309676"/>
          </a:xfrm>
        </p:grpSpPr>
        <p:sp>
          <p:nvSpPr>
            <p:cNvPr id="352" name="Google Shape;352;p30"/>
            <p:cNvSpPr/>
            <p:nvPr/>
          </p:nvSpPr>
          <p:spPr>
            <a:xfrm>
              <a:off x="1235924" y="1362811"/>
              <a:ext cx="857400" cy="857400"/>
            </a:xfrm>
            <a:prstGeom prst="ellipse">
              <a:avLst/>
            </a:prstGeom>
            <a:solidFill>
              <a:schemeClr val="lt1"/>
            </a:solidFill>
            <a:ln>
              <a:noFill/>
            </a:ln>
            <a:effectLst>
              <a:outerShdw blurRad="185738" rotWithShape="0" algn="bl" dir="5400000" dist="47625">
                <a:schemeClr val="lt2">
                  <a:alpha val="3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0"/>
            <p:cNvSpPr txBox="1"/>
            <p:nvPr/>
          </p:nvSpPr>
          <p:spPr>
            <a:xfrm>
              <a:off x="665700" y="2312888"/>
              <a:ext cx="1948500" cy="135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lt2"/>
                  </a:solidFill>
                </a:rPr>
                <a:t>We Value Your Feedback</a:t>
              </a:r>
              <a:endParaRPr b="1" sz="1600">
                <a:solidFill>
                  <a:schemeClr val="lt2"/>
                </a:solidFill>
              </a:endParaRPr>
            </a:p>
            <a:p>
              <a:pPr indent="0" lvl="0" marL="0" rtl="0" algn="ctr">
                <a:spcBef>
                  <a:spcPts val="1000"/>
                </a:spcBef>
                <a:spcAft>
                  <a:spcPts val="0"/>
                </a:spcAft>
                <a:buNone/>
              </a:pPr>
              <a:r>
                <a:rPr lang="en" sz="1200">
                  <a:solidFill>
                    <a:schemeClr val="lt2"/>
                  </a:solidFill>
                </a:rPr>
                <a:t>Share your thoughts </a:t>
              </a:r>
              <a:br>
                <a:rPr lang="en" sz="1200">
                  <a:solidFill>
                    <a:schemeClr val="lt2"/>
                  </a:solidFill>
                </a:rPr>
              </a:br>
              <a:r>
                <a:rPr lang="en" sz="1200">
                  <a:solidFill>
                    <a:schemeClr val="lt2"/>
                  </a:solidFill>
                </a:rPr>
                <a:t>on our presentation</a:t>
              </a:r>
              <a:br>
                <a:rPr lang="en" sz="1200">
                  <a:solidFill>
                    <a:schemeClr val="lt2"/>
                  </a:solidFill>
                </a:rPr>
              </a:br>
              <a:r>
                <a:rPr lang="en" sz="1200">
                  <a:solidFill>
                    <a:schemeClr val="lt2"/>
                  </a:solidFill>
                </a:rPr>
                <a:t>and solutions</a:t>
              </a:r>
              <a:endParaRPr sz="1200">
                <a:solidFill>
                  <a:schemeClr val="lt2"/>
                </a:solidFill>
              </a:endParaRPr>
            </a:p>
          </p:txBody>
        </p:sp>
        <p:pic>
          <p:nvPicPr>
            <p:cNvPr id="354" name="Google Shape;354;p30"/>
            <p:cNvPicPr preferRelativeResize="0"/>
            <p:nvPr/>
          </p:nvPicPr>
          <p:blipFill rotWithShape="1">
            <a:blip r:embed="rId3">
              <a:alphaModFix/>
            </a:blip>
            <a:srcRect b="10" l="0" r="0" t="0"/>
            <a:stretch/>
          </p:blipFill>
          <p:spPr>
            <a:xfrm>
              <a:off x="1443200" y="1570099"/>
              <a:ext cx="442850" cy="442825"/>
            </a:xfrm>
            <a:prstGeom prst="rect">
              <a:avLst/>
            </a:prstGeom>
            <a:noFill/>
            <a:ln>
              <a:noFill/>
            </a:ln>
          </p:spPr>
        </p:pic>
      </p:grpSp>
      <p:grpSp>
        <p:nvGrpSpPr>
          <p:cNvPr id="355" name="Google Shape;355;p30"/>
          <p:cNvGrpSpPr/>
          <p:nvPr/>
        </p:nvGrpSpPr>
        <p:grpSpPr>
          <a:xfrm>
            <a:off x="5576550" y="2032949"/>
            <a:ext cx="1722900" cy="2309664"/>
            <a:chOff x="665700" y="1362811"/>
            <a:chExt cx="1722900" cy="2309664"/>
          </a:xfrm>
        </p:grpSpPr>
        <p:sp>
          <p:nvSpPr>
            <p:cNvPr id="356" name="Google Shape;356;p30"/>
            <p:cNvSpPr/>
            <p:nvPr/>
          </p:nvSpPr>
          <p:spPr>
            <a:xfrm>
              <a:off x="1135597" y="1362811"/>
              <a:ext cx="857400" cy="857400"/>
            </a:xfrm>
            <a:prstGeom prst="ellipse">
              <a:avLst/>
            </a:prstGeom>
            <a:solidFill>
              <a:schemeClr val="lt1"/>
            </a:solidFill>
            <a:ln>
              <a:noFill/>
            </a:ln>
            <a:effectLst>
              <a:outerShdw blurRad="185738" rotWithShape="0" algn="bl" dir="5400000" dist="47625">
                <a:schemeClr val="lt2">
                  <a:alpha val="3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0"/>
            <p:cNvSpPr txBox="1"/>
            <p:nvPr/>
          </p:nvSpPr>
          <p:spPr>
            <a:xfrm>
              <a:off x="665700" y="2312875"/>
              <a:ext cx="1722900" cy="135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lt2"/>
                  </a:solidFill>
                </a:rPr>
                <a:t>Become </a:t>
              </a:r>
              <a:br>
                <a:rPr b="1" lang="en" sz="1600">
                  <a:solidFill>
                    <a:schemeClr val="lt2"/>
                  </a:solidFill>
                </a:rPr>
              </a:br>
              <a:r>
                <a:rPr b="1" lang="en" sz="1600">
                  <a:solidFill>
                    <a:schemeClr val="lt2"/>
                  </a:solidFill>
                </a:rPr>
                <a:t>a Beta User</a:t>
              </a:r>
              <a:endParaRPr b="1" sz="1600">
                <a:solidFill>
                  <a:schemeClr val="lt2"/>
                </a:solidFill>
              </a:endParaRPr>
            </a:p>
            <a:p>
              <a:pPr indent="0" lvl="0" marL="0" rtl="0" algn="ctr">
                <a:spcBef>
                  <a:spcPts val="1000"/>
                </a:spcBef>
                <a:spcAft>
                  <a:spcPts val="0"/>
                </a:spcAft>
                <a:buNone/>
              </a:pPr>
              <a:r>
                <a:rPr lang="en" sz="1200">
                  <a:solidFill>
                    <a:schemeClr val="lt2"/>
                  </a:solidFill>
                </a:rPr>
                <a:t>Join us in </a:t>
              </a:r>
              <a:br>
                <a:rPr lang="en" sz="1200">
                  <a:solidFill>
                    <a:schemeClr val="lt2"/>
                  </a:solidFill>
                </a:rPr>
              </a:br>
              <a:r>
                <a:rPr lang="en" sz="1200">
                  <a:solidFill>
                    <a:schemeClr val="lt2"/>
                  </a:solidFill>
                </a:rPr>
                <a:t>testing and refining </a:t>
              </a:r>
              <a:br>
                <a:rPr lang="en" sz="1200">
                  <a:solidFill>
                    <a:schemeClr val="lt2"/>
                  </a:solidFill>
                </a:rPr>
              </a:br>
              <a:r>
                <a:rPr lang="en" sz="1200">
                  <a:solidFill>
                    <a:schemeClr val="lt2"/>
                  </a:solidFill>
                </a:rPr>
                <a:t>these solutions</a:t>
              </a:r>
              <a:endParaRPr sz="1200">
                <a:solidFill>
                  <a:schemeClr val="lt2"/>
                </a:solidFill>
              </a:endParaRPr>
            </a:p>
          </p:txBody>
        </p:sp>
        <p:pic>
          <p:nvPicPr>
            <p:cNvPr id="358" name="Google Shape;358;p30"/>
            <p:cNvPicPr preferRelativeResize="0"/>
            <p:nvPr/>
          </p:nvPicPr>
          <p:blipFill rotWithShape="1">
            <a:blip r:embed="rId4">
              <a:alphaModFix/>
            </a:blip>
            <a:srcRect b="10" l="0" r="0" t="0"/>
            <a:stretch/>
          </p:blipFill>
          <p:spPr>
            <a:xfrm>
              <a:off x="1335898" y="1563100"/>
              <a:ext cx="456800" cy="456800"/>
            </a:xfrm>
            <a:prstGeom prst="rect">
              <a:avLst/>
            </a:prstGeom>
            <a:noFill/>
            <a:ln>
              <a:noFill/>
            </a:ln>
          </p:spPr>
        </p:pic>
      </p:grpSp>
      <p:grpSp>
        <p:nvGrpSpPr>
          <p:cNvPr id="359" name="Google Shape;359;p30"/>
          <p:cNvGrpSpPr/>
          <p:nvPr/>
        </p:nvGrpSpPr>
        <p:grpSpPr>
          <a:xfrm>
            <a:off x="7197760" y="2034661"/>
            <a:ext cx="1570800" cy="2309664"/>
            <a:chOff x="665700" y="1362811"/>
            <a:chExt cx="1570800" cy="2309664"/>
          </a:xfrm>
        </p:grpSpPr>
        <p:sp>
          <p:nvSpPr>
            <p:cNvPr id="360" name="Google Shape;360;p30"/>
            <p:cNvSpPr/>
            <p:nvPr/>
          </p:nvSpPr>
          <p:spPr>
            <a:xfrm>
              <a:off x="1007324" y="1362811"/>
              <a:ext cx="857400" cy="857400"/>
            </a:xfrm>
            <a:prstGeom prst="ellipse">
              <a:avLst/>
            </a:prstGeom>
            <a:solidFill>
              <a:schemeClr val="lt1"/>
            </a:solidFill>
            <a:ln>
              <a:noFill/>
            </a:ln>
            <a:effectLst>
              <a:outerShdw blurRad="185738" rotWithShape="0" algn="bl" dir="5400000" dist="47625">
                <a:schemeClr val="lt2">
                  <a:alpha val="3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
            <p:cNvSpPr txBox="1"/>
            <p:nvPr/>
          </p:nvSpPr>
          <p:spPr>
            <a:xfrm>
              <a:off x="665700" y="2312875"/>
              <a:ext cx="1570800" cy="135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lt2"/>
                  </a:solidFill>
                </a:rPr>
                <a:t>Let's Collaborate</a:t>
              </a:r>
              <a:endParaRPr b="1" sz="1600">
                <a:solidFill>
                  <a:schemeClr val="lt2"/>
                </a:solidFill>
              </a:endParaRPr>
            </a:p>
            <a:p>
              <a:pPr indent="0" lvl="0" marL="0" rtl="0" algn="ctr">
                <a:spcBef>
                  <a:spcPts val="1000"/>
                </a:spcBef>
                <a:spcAft>
                  <a:spcPts val="0"/>
                </a:spcAft>
                <a:buNone/>
              </a:pPr>
              <a:r>
                <a:rPr lang="en" sz="1200">
                  <a:solidFill>
                    <a:schemeClr val="lt2"/>
                  </a:solidFill>
                </a:rPr>
                <a:t>Together, </a:t>
              </a:r>
              <a:br>
                <a:rPr lang="en" sz="1200">
                  <a:solidFill>
                    <a:schemeClr val="lt2"/>
                  </a:solidFill>
                </a:rPr>
              </a:br>
              <a:r>
                <a:rPr lang="en" sz="1200">
                  <a:solidFill>
                    <a:schemeClr val="lt2"/>
                  </a:solidFill>
                </a:rPr>
                <a:t>we can shape the future of AI</a:t>
              </a:r>
              <a:endParaRPr sz="1200">
                <a:solidFill>
                  <a:schemeClr val="lt2"/>
                </a:solidFill>
              </a:endParaRPr>
            </a:p>
          </p:txBody>
        </p:sp>
        <p:pic>
          <p:nvPicPr>
            <p:cNvPr id="362" name="Google Shape;362;p30"/>
            <p:cNvPicPr preferRelativeResize="0"/>
            <p:nvPr/>
          </p:nvPicPr>
          <p:blipFill rotWithShape="1">
            <a:blip r:embed="rId5">
              <a:alphaModFix/>
            </a:blip>
            <a:srcRect b="10" l="0" r="0" t="0"/>
            <a:stretch/>
          </p:blipFill>
          <p:spPr>
            <a:xfrm>
              <a:off x="1185189" y="1540685"/>
              <a:ext cx="501669" cy="501634"/>
            </a:xfrm>
            <a:prstGeom prst="rect">
              <a:avLst/>
            </a:prstGeom>
            <a:noFill/>
            <a:ln>
              <a:noFill/>
            </a:ln>
          </p:spPr>
        </p:pic>
      </p:grpSp>
      <p:pic>
        <p:nvPicPr>
          <p:cNvPr id="363" name="Google Shape;363;p30"/>
          <p:cNvPicPr preferRelativeResize="0"/>
          <p:nvPr/>
        </p:nvPicPr>
        <p:blipFill rotWithShape="1">
          <a:blip r:embed="rId6">
            <a:alphaModFix/>
          </a:blip>
          <a:srcRect b="0" l="22809" r="21392" t="18160"/>
          <a:stretch/>
        </p:blipFill>
        <p:spPr>
          <a:xfrm>
            <a:off x="-59125" y="0"/>
            <a:ext cx="3506524" cy="5143501"/>
          </a:xfrm>
          <a:prstGeom prst="rect">
            <a:avLst/>
          </a:prstGeom>
          <a:noFill/>
          <a:ln>
            <a:noFill/>
          </a:ln>
        </p:spPr>
      </p:pic>
      <p:sp>
        <p:nvSpPr>
          <p:cNvPr id="364" name="Google Shape;364;p30"/>
          <p:cNvSpPr txBox="1"/>
          <p:nvPr>
            <p:ph idx="4294967295" type="subTitle"/>
          </p:nvPr>
        </p:nvSpPr>
        <p:spPr>
          <a:xfrm>
            <a:off x="4416900" y="1186875"/>
            <a:ext cx="3889800" cy="686700"/>
          </a:xfrm>
          <a:prstGeom prst="rect">
            <a:avLst/>
          </a:prstGeom>
        </p:spPr>
        <p:txBody>
          <a:bodyPr anchorCtr="0" anchor="ctr" bIns="19050" lIns="19050" spcFirstLastPara="1" rIns="19050" wrap="square" tIns="19050">
            <a:noAutofit/>
          </a:bodyPr>
          <a:lstStyle/>
          <a:p>
            <a:pPr indent="0" lvl="0" marL="0" rtl="0" algn="ctr">
              <a:spcBef>
                <a:spcPts val="0"/>
              </a:spcBef>
              <a:spcAft>
                <a:spcPts val="0"/>
              </a:spcAft>
              <a:buNone/>
            </a:pPr>
            <a:r>
              <a:rPr b="1" lang="en" sz="1800">
                <a:solidFill>
                  <a:schemeClr val="accent2"/>
                </a:solidFill>
              </a:rPr>
              <a:t>Privacy, Security, and Compliance</a:t>
            </a:r>
            <a:endParaRPr b="1" sz="1800">
              <a:solidFill>
                <a:schemeClr val="accen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grpSp>
        <p:nvGrpSpPr>
          <p:cNvPr id="369" name="Google Shape;369;p31"/>
          <p:cNvGrpSpPr/>
          <p:nvPr/>
        </p:nvGrpSpPr>
        <p:grpSpPr>
          <a:xfrm>
            <a:off x="0" y="-30900"/>
            <a:ext cx="9144003" cy="5205300"/>
            <a:chOff x="0" y="-30900"/>
            <a:chExt cx="9144003" cy="5205300"/>
          </a:xfrm>
        </p:grpSpPr>
        <p:pic>
          <p:nvPicPr>
            <p:cNvPr id="370" name="Google Shape;370;p31"/>
            <p:cNvPicPr preferRelativeResize="0"/>
            <p:nvPr/>
          </p:nvPicPr>
          <p:blipFill rotWithShape="1">
            <a:blip r:embed="rId3">
              <a:alphaModFix/>
            </a:blip>
            <a:srcRect b="39116" l="0" r="35649" t="6576"/>
            <a:stretch/>
          </p:blipFill>
          <p:spPr>
            <a:xfrm>
              <a:off x="0" y="0"/>
              <a:ext cx="9144003" cy="5143501"/>
            </a:xfrm>
            <a:prstGeom prst="rect">
              <a:avLst/>
            </a:prstGeom>
            <a:noFill/>
            <a:ln>
              <a:noFill/>
            </a:ln>
          </p:spPr>
        </p:pic>
        <p:pic>
          <p:nvPicPr>
            <p:cNvPr id="371" name="Google Shape;371;p31"/>
            <p:cNvPicPr preferRelativeResize="0"/>
            <p:nvPr/>
          </p:nvPicPr>
          <p:blipFill rotWithShape="1">
            <a:blip r:embed="rId4">
              <a:alphaModFix/>
            </a:blip>
            <a:srcRect b="826" l="1446" r="1466" t="826"/>
            <a:stretch/>
          </p:blipFill>
          <p:spPr>
            <a:xfrm>
              <a:off x="0" y="-30900"/>
              <a:ext cx="9144003" cy="5205300"/>
            </a:xfrm>
            <a:prstGeom prst="rect">
              <a:avLst/>
            </a:prstGeom>
            <a:noFill/>
            <a:ln>
              <a:noFill/>
            </a:ln>
          </p:spPr>
        </p:pic>
      </p:grpSp>
      <p:pic>
        <p:nvPicPr>
          <p:cNvPr id="372" name="Google Shape;372;p31"/>
          <p:cNvPicPr preferRelativeResize="0"/>
          <p:nvPr/>
        </p:nvPicPr>
        <p:blipFill rotWithShape="1">
          <a:blip r:embed="rId3">
            <a:alphaModFix/>
          </a:blip>
          <a:srcRect b="39116" l="0" r="35649" t="6576"/>
          <a:stretch/>
        </p:blipFill>
        <p:spPr>
          <a:xfrm>
            <a:off x="0" y="0"/>
            <a:ext cx="9144003" cy="5143501"/>
          </a:xfrm>
          <a:prstGeom prst="rect">
            <a:avLst/>
          </a:prstGeom>
          <a:noFill/>
          <a:ln>
            <a:noFill/>
          </a:ln>
        </p:spPr>
      </p:pic>
      <p:sp>
        <p:nvSpPr>
          <p:cNvPr id="373" name="Google Shape;373;p31"/>
          <p:cNvSpPr txBox="1"/>
          <p:nvPr>
            <p:ph idx="12" type="sldNum"/>
          </p:nvPr>
        </p:nvSpPr>
        <p:spPr>
          <a:xfrm>
            <a:off x="8840807" y="4877513"/>
            <a:ext cx="195900" cy="161700"/>
          </a:xfrm>
          <a:prstGeom prst="rect">
            <a:avLst/>
          </a:prstGeom>
        </p:spPr>
        <p:txBody>
          <a:bodyPr anchorCtr="0" anchor="t" bIns="19050" lIns="19050" spcFirstLastPara="1" rIns="19050" wrap="square" tIns="19050">
            <a:spAutoFit/>
          </a:bodyPr>
          <a:lstStyle/>
          <a:p>
            <a:pPr indent="0" lvl="0" marL="0" rtl="0" algn="r">
              <a:spcBef>
                <a:spcPts val="0"/>
              </a:spcBef>
              <a:spcAft>
                <a:spcPts val="0"/>
              </a:spcAft>
              <a:buClr>
                <a:srgbClr val="000000"/>
              </a:buClr>
              <a:buSzPts val="900"/>
              <a:buFont typeface="DM Sans"/>
              <a:buNone/>
            </a:pPr>
            <a:fld id="{00000000-1234-1234-1234-123412341234}" type="slidenum">
              <a:rPr lang="en" sz="800">
                <a:solidFill>
                  <a:srgbClr val="94A4B6"/>
                </a:solidFill>
                <a:latin typeface="Arial"/>
                <a:ea typeface="Arial"/>
                <a:cs typeface="Arial"/>
                <a:sym typeface="Arial"/>
              </a:rPr>
              <a:t>‹#›</a:t>
            </a:fld>
            <a:endParaRPr sz="800">
              <a:solidFill>
                <a:srgbClr val="94A4B6"/>
              </a:solidFill>
              <a:latin typeface="Arial"/>
              <a:ea typeface="Arial"/>
              <a:cs typeface="Arial"/>
              <a:sym typeface="Arial"/>
            </a:endParaRPr>
          </a:p>
        </p:txBody>
      </p:sp>
      <p:grpSp>
        <p:nvGrpSpPr>
          <p:cNvPr id="374" name="Google Shape;374;p31"/>
          <p:cNvGrpSpPr/>
          <p:nvPr/>
        </p:nvGrpSpPr>
        <p:grpSpPr>
          <a:xfrm>
            <a:off x="458908" y="3549950"/>
            <a:ext cx="4567492" cy="1238300"/>
            <a:chOff x="458908" y="3549950"/>
            <a:chExt cx="4567492" cy="1238300"/>
          </a:xfrm>
        </p:grpSpPr>
        <p:sp>
          <p:nvSpPr>
            <p:cNvPr id="375" name="Google Shape;375;p31"/>
            <p:cNvSpPr txBox="1"/>
            <p:nvPr/>
          </p:nvSpPr>
          <p:spPr>
            <a:xfrm>
              <a:off x="1544000" y="3549950"/>
              <a:ext cx="3482400" cy="65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lt1"/>
                  </a:solidFill>
                  <a:latin typeface="Georgia"/>
                  <a:ea typeface="Georgia"/>
                  <a:cs typeface="Georgia"/>
                  <a:sym typeface="Georgia"/>
                </a:rPr>
                <a:t>On Lee</a:t>
              </a:r>
              <a:br>
                <a:rPr b="1" lang="en" sz="2100">
                  <a:solidFill>
                    <a:schemeClr val="lt1"/>
                  </a:solidFill>
                </a:rPr>
              </a:br>
              <a:r>
                <a:rPr lang="en" sz="1000">
                  <a:solidFill>
                    <a:schemeClr val="lt1"/>
                  </a:solidFill>
                </a:rPr>
                <a:t>CTO of GDP Venture</a:t>
              </a:r>
              <a:r>
                <a:rPr lang="en" sz="1000">
                  <a:solidFill>
                    <a:schemeClr val="lt1"/>
                  </a:solidFill>
                </a:rPr>
                <a:t> | </a:t>
              </a:r>
              <a:r>
                <a:rPr lang="en" sz="1000">
                  <a:solidFill>
                    <a:schemeClr val="lt1"/>
                  </a:solidFill>
                </a:rPr>
                <a:t>CEO &amp; CTO of GDP Labs</a:t>
              </a:r>
              <a:endParaRPr sz="1000">
                <a:solidFill>
                  <a:schemeClr val="lt1"/>
                </a:solidFill>
              </a:endParaRPr>
            </a:p>
          </p:txBody>
        </p:sp>
        <p:sp>
          <p:nvSpPr>
            <p:cNvPr id="376" name="Google Shape;376;p31"/>
            <p:cNvSpPr txBox="1"/>
            <p:nvPr/>
          </p:nvSpPr>
          <p:spPr>
            <a:xfrm>
              <a:off x="1759700" y="4095550"/>
              <a:ext cx="32667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u="sng">
                  <a:solidFill>
                    <a:schemeClr val="accent2"/>
                  </a:solidFill>
                  <a:hlinkClick r:id="rId5">
                    <a:extLst>
                      <a:ext uri="{A12FA001-AC4F-418D-AE19-62706E023703}">
                        <ahyp:hlinkClr val="tx"/>
                      </a:ext>
                    </a:extLst>
                  </a:hlinkClick>
                </a:rPr>
                <a:t>onlee</a:t>
              </a:r>
              <a:endParaRPr>
                <a:solidFill>
                  <a:schemeClr val="accent2"/>
                </a:solidFill>
              </a:endParaRPr>
            </a:p>
            <a:p>
              <a:pPr indent="0" lvl="0" marL="0" rtl="0" algn="l">
                <a:lnSpc>
                  <a:spcPct val="115000"/>
                </a:lnSpc>
                <a:spcBef>
                  <a:spcPts val="0"/>
                </a:spcBef>
                <a:spcAft>
                  <a:spcPts val="0"/>
                </a:spcAft>
                <a:buNone/>
              </a:pPr>
              <a:r>
                <a:rPr lang="en" sz="1000" u="sng">
                  <a:solidFill>
                    <a:schemeClr val="accent2"/>
                  </a:solidFill>
                  <a:hlinkClick r:id="rId6">
                    <a:extLst>
                      <a:ext uri="{A12FA001-AC4F-418D-AE19-62706E023703}">
                        <ahyp:hlinkClr val="tx"/>
                      </a:ext>
                    </a:extLst>
                  </a:hlinkClick>
                </a:rPr>
                <a:t>onlee@gdpventure.com</a:t>
              </a:r>
              <a:endParaRPr sz="1000" u="sng">
                <a:solidFill>
                  <a:schemeClr val="accent2"/>
                </a:solidFill>
              </a:endParaRPr>
            </a:p>
            <a:p>
              <a:pPr indent="0" lvl="0" marL="0" rtl="0" algn="l">
                <a:lnSpc>
                  <a:spcPct val="115000"/>
                </a:lnSpc>
                <a:spcBef>
                  <a:spcPts val="0"/>
                </a:spcBef>
                <a:spcAft>
                  <a:spcPts val="0"/>
                </a:spcAft>
                <a:buNone/>
              </a:pPr>
              <a:r>
                <a:rPr lang="en" sz="1000" u="sng">
                  <a:solidFill>
                    <a:schemeClr val="accent2"/>
                  </a:solidFill>
                  <a:hlinkClick r:id="rId7">
                    <a:extLst>
                      <a:ext uri="{A12FA001-AC4F-418D-AE19-62706E023703}">
                        <ahyp:hlinkClr val="tx"/>
                      </a:ext>
                    </a:extLst>
                  </a:hlinkClick>
                </a:rPr>
                <a:t>onlee@gdplabs.id</a:t>
              </a:r>
              <a:endParaRPr sz="1000" u="sng">
                <a:solidFill>
                  <a:schemeClr val="accent2"/>
                </a:solidFill>
              </a:endParaRPr>
            </a:p>
          </p:txBody>
        </p:sp>
        <p:pic>
          <p:nvPicPr>
            <p:cNvPr id="377" name="Google Shape;377;p31"/>
            <p:cNvPicPr preferRelativeResize="0"/>
            <p:nvPr/>
          </p:nvPicPr>
          <p:blipFill>
            <a:blip r:embed="rId8">
              <a:alphaModFix/>
            </a:blip>
            <a:stretch>
              <a:fillRect/>
            </a:stretch>
          </p:blipFill>
          <p:spPr>
            <a:xfrm>
              <a:off x="1640375" y="4184050"/>
              <a:ext cx="161700" cy="161700"/>
            </a:xfrm>
            <a:prstGeom prst="rect">
              <a:avLst/>
            </a:prstGeom>
            <a:noFill/>
            <a:ln>
              <a:noFill/>
            </a:ln>
          </p:spPr>
        </p:pic>
        <p:grpSp>
          <p:nvGrpSpPr>
            <p:cNvPr id="378" name="Google Shape;378;p31"/>
            <p:cNvGrpSpPr/>
            <p:nvPr/>
          </p:nvGrpSpPr>
          <p:grpSpPr>
            <a:xfrm>
              <a:off x="458908" y="3667971"/>
              <a:ext cx="1022538" cy="1022461"/>
              <a:chOff x="662750" y="3673350"/>
              <a:chExt cx="764400" cy="764400"/>
            </a:xfrm>
          </p:grpSpPr>
          <p:sp>
            <p:nvSpPr>
              <p:cNvPr id="379" name="Google Shape;379;p31"/>
              <p:cNvSpPr/>
              <p:nvPr/>
            </p:nvSpPr>
            <p:spPr>
              <a:xfrm>
                <a:off x="662750" y="3673350"/>
                <a:ext cx="764400" cy="764400"/>
              </a:xfrm>
              <a:prstGeom prst="roundRect">
                <a:avLst>
                  <a:gd fmla="val 5319" name="adj"/>
                </a:avLst>
              </a:prstGeom>
              <a:solidFill>
                <a:schemeClr val="lt1"/>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0" name="Google Shape;380;p31"/>
              <p:cNvGrpSpPr/>
              <p:nvPr/>
            </p:nvGrpSpPr>
            <p:grpSpPr>
              <a:xfrm>
                <a:off x="705241" y="3715839"/>
                <a:ext cx="679429" cy="679429"/>
                <a:chOff x="935100" y="3277100"/>
                <a:chExt cx="909300" cy="909300"/>
              </a:xfrm>
            </p:grpSpPr>
            <p:sp>
              <p:nvSpPr>
                <p:cNvPr id="381" name="Google Shape;381;p31"/>
                <p:cNvSpPr/>
                <p:nvPr/>
              </p:nvSpPr>
              <p:spPr>
                <a:xfrm>
                  <a:off x="935100" y="3277100"/>
                  <a:ext cx="909300" cy="909300"/>
                </a:xfrm>
                <a:prstGeom prst="roundRect">
                  <a:avLst>
                    <a:gd fmla="val 754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2" name="Google Shape;382;p31"/>
                <p:cNvPicPr preferRelativeResize="0"/>
                <p:nvPr/>
              </p:nvPicPr>
              <p:blipFill>
                <a:blip r:embed="rId9">
                  <a:alphaModFix/>
                </a:blip>
                <a:stretch>
                  <a:fillRect/>
                </a:stretch>
              </p:blipFill>
              <p:spPr>
                <a:xfrm>
                  <a:off x="971728" y="3311425"/>
                  <a:ext cx="836049" cy="840650"/>
                </a:xfrm>
                <a:prstGeom prst="rect">
                  <a:avLst/>
                </a:prstGeom>
                <a:noFill/>
                <a:ln>
                  <a:noFill/>
                </a:ln>
              </p:spPr>
            </p:pic>
          </p:grpSp>
        </p:grpSp>
        <p:pic>
          <p:nvPicPr>
            <p:cNvPr id="383" name="Google Shape;383;p31"/>
            <p:cNvPicPr preferRelativeResize="0"/>
            <p:nvPr/>
          </p:nvPicPr>
          <p:blipFill rotWithShape="1">
            <a:blip r:embed="rId10">
              <a:alphaModFix/>
            </a:blip>
            <a:srcRect b="0" l="0" r="0" t="0"/>
            <a:stretch/>
          </p:blipFill>
          <p:spPr>
            <a:xfrm>
              <a:off x="1640375" y="4361050"/>
              <a:ext cx="161700" cy="161700"/>
            </a:xfrm>
            <a:prstGeom prst="rect">
              <a:avLst/>
            </a:prstGeom>
            <a:noFill/>
            <a:ln>
              <a:noFill/>
            </a:ln>
          </p:spPr>
        </p:pic>
        <p:pic>
          <p:nvPicPr>
            <p:cNvPr id="384" name="Google Shape;384;p31"/>
            <p:cNvPicPr preferRelativeResize="0"/>
            <p:nvPr/>
          </p:nvPicPr>
          <p:blipFill rotWithShape="1">
            <a:blip r:embed="rId10">
              <a:alphaModFix/>
            </a:blip>
            <a:srcRect b="0" l="0" r="0" t="0"/>
            <a:stretch/>
          </p:blipFill>
          <p:spPr>
            <a:xfrm>
              <a:off x="1640375" y="4538050"/>
              <a:ext cx="161700" cy="161700"/>
            </a:xfrm>
            <a:prstGeom prst="rect">
              <a:avLst/>
            </a:prstGeom>
            <a:noFill/>
            <a:ln>
              <a:noFill/>
            </a:ln>
          </p:spPr>
        </p:pic>
      </p:grpSp>
      <p:sp>
        <p:nvSpPr>
          <p:cNvPr id="385" name="Google Shape;385;p31"/>
          <p:cNvSpPr txBox="1"/>
          <p:nvPr/>
        </p:nvSpPr>
        <p:spPr>
          <a:xfrm>
            <a:off x="458900" y="1310200"/>
            <a:ext cx="5928000" cy="5925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chemeClr val="dk1"/>
              </a:buClr>
              <a:buSzPts val="3800"/>
              <a:buFont typeface="DM Sans Medium"/>
              <a:buNone/>
            </a:pPr>
            <a:r>
              <a:rPr b="1" lang="en" sz="3600">
                <a:solidFill>
                  <a:schemeClr val="lt1"/>
                </a:solidFill>
                <a:latin typeface="Georgia"/>
                <a:ea typeface="Georgia"/>
                <a:cs typeface="Georgia"/>
                <a:sym typeface="Georgia"/>
              </a:rPr>
              <a:t>Thank You!</a:t>
            </a:r>
            <a:endParaRPr sz="3600">
              <a:solidFill>
                <a:schemeClr val="lt1"/>
              </a:solidFill>
              <a:latin typeface="Georgia"/>
              <a:ea typeface="Georgia"/>
              <a:cs typeface="Georgia"/>
              <a:sym typeface="Georgia"/>
            </a:endParaRPr>
          </a:p>
        </p:txBody>
      </p:sp>
      <p:sp>
        <p:nvSpPr>
          <p:cNvPr id="386" name="Google Shape;386;p31"/>
          <p:cNvSpPr txBox="1"/>
          <p:nvPr/>
        </p:nvSpPr>
        <p:spPr>
          <a:xfrm>
            <a:off x="458900" y="1994150"/>
            <a:ext cx="5928000" cy="501900"/>
          </a:xfrm>
          <a:prstGeom prst="rect">
            <a:avLst/>
          </a:prstGeom>
          <a:noFill/>
          <a:ln>
            <a:noFill/>
          </a:ln>
        </p:spPr>
        <p:txBody>
          <a:bodyPr anchorCtr="0" anchor="ctr" bIns="19050" lIns="19050" spcFirstLastPara="1" rIns="19050" wrap="square" tIns="19050">
            <a:spAutoFit/>
          </a:bodyPr>
          <a:lstStyle/>
          <a:p>
            <a:pPr indent="0" lvl="0" marL="0" rtl="0" algn="l">
              <a:lnSpc>
                <a:spcPct val="115000"/>
              </a:lnSpc>
              <a:spcBef>
                <a:spcPts val="0"/>
              </a:spcBef>
              <a:spcAft>
                <a:spcPts val="0"/>
              </a:spcAft>
              <a:buNone/>
            </a:pPr>
            <a:r>
              <a:rPr lang="en">
                <a:solidFill>
                  <a:schemeClr val="lt1"/>
                </a:solidFill>
              </a:rPr>
              <a:t>GenAI contributed to slide concepts and created the images.</a:t>
            </a:r>
            <a:endParaRPr>
              <a:solidFill>
                <a:schemeClr val="lt1"/>
              </a:solidFill>
            </a:endParaRPr>
          </a:p>
          <a:p>
            <a:pPr indent="0" lvl="0" marL="0" rtl="0" algn="l">
              <a:lnSpc>
                <a:spcPct val="115000"/>
              </a:lnSpc>
              <a:spcBef>
                <a:spcPts val="0"/>
              </a:spcBef>
              <a:spcAft>
                <a:spcPts val="0"/>
              </a:spcAft>
              <a:buNone/>
            </a:pPr>
            <a:r>
              <a:rPr lang="en">
                <a:solidFill>
                  <a:schemeClr val="lt1"/>
                </a:solidFill>
              </a:rPr>
              <a:t>Paperless: No paper was printed in the making of these slides.</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Business Plan 2 - colour 01">
      <a:dk1>
        <a:srgbClr val="94A4B6"/>
      </a:dk1>
      <a:lt1>
        <a:srgbClr val="FEFFFE"/>
      </a:lt1>
      <a:dk2>
        <a:srgbClr val="576899"/>
      </a:dk2>
      <a:lt2>
        <a:srgbClr val="073077"/>
      </a:lt2>
      <a:accent1>
        <a:srgbClr val="1C4587"/>
      </a:accent1>
      <a:accent2>
        <a:srgbClr val="00A0DF"/>
      </a:accent2>
      <a:accent3>
        <a:srgbClr val="0FB5E9"/>
      </a:accent3>
      <a:accent4>
        <a:srgbClr val="A2BCD5"/>
      </a:accent4>
      <a:accent5>
        <a:srgbClr val="285293"/>
      </a:accent5>
      <a:accent6>
        <a:srgbClr val="306FB7"/>
      </a:accent6>
      <a:hlink>
        <a:srgbClr val="4091E8"/>
      </a:hlink>
      <a:folHlink>
        <a:srgbClr val="132C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