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2" r:id="rId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 showGuides="1">
      <p:cViewPr varScale="1">
        <p:scale>
          <a:sx n="101" d="100"/>
          <a:sy n="101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0CC76-BADD-B043-A42A-75986C066485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2FF17-5CFC-2D42-A875-CF2F317850E9}">
      <dgm:prSet phldrT="[Text]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Data Governance</a:t>
          </a:r>
        </a:p>
      </dgm:t>
    </dgm:pt>
    <dgm:pt modelId="{C515DE8B-827B-194A-BB3B-C1BB89C1DDDD}" type="parTrans" cxnId="{E74A3DD2-67C5-1844-9D6B-963131EAD5FD}">
      <dgm:prSet/>
      <dgm:spPr/>
      <dgm:t>
        <a:bodyPr/>
        <a:lstStyle/>
        <a:p>
          <a:endParaRPr lang="en-US"/>
        </a:p>
      </dgm:t>
    </dgm:pt>
    <dgm:pt modelId="{6C2B80D9-6CC5-5E4A-B361-7C9B88B04A38}" type="sibTrans" cxnId="{E74A3DD2-67C5-1844-9D6B-963131EAD5FD}">
      <dgm:prSet/>
      <dgm:spPr/>
      <dgm:t>
        <a:bodyPr/>
        <a:lstStyle/>
        <a:p>
          <a:endParaRPr lang="en-US"/>
        </a:p>
      </dgm:t>
    </dgm:pt>
    <dgm:pt modelId="{37663957-B4A4-9240-85D5-AD82801E11D5}">
      <dgm:prSet phldrT="[Text]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/>
            <a:t>Quality Data</a:t>
          </a:r>
        </a:p>
      </dgm:t>
    </dgm:pt>
    <dgm:pt modelId="{CBD07062-D9A2-8244-9E9A-0A4256FD79C5}" type="parTrans" cxnId="{2769DFC2-774C-8349-8357-40A6B473424C}">
      <dgm:prSet/>
      <dgm:spPr/>
      <dgm:t>
        <a:bodyPr/>
        <a:lstStyle/>
        <a:p>
          <a:endParaRPr lang="en-US"/>
        </a:p>
      </dgm:t>
    </dgm:pt>
    <dgm:pt modelId="{8EEB8058-A982-BA41-8877-A6C0AB6F6DD2}" type="sibTrans" cxnId="{2769DFC2-774C-8349-8357-40A6B473424C}">
      <dgm:prSet/>
      <dgm:spPr/>
      <dgm:t>
        <a:bodyPr/>
        <a:lstStyle/>
        <a:p>
          <a:endParaRPr lang="en-US"/>
        </a:p>
      </dgm:t>
    </dgm:pt>
    <dgm:pt modelId="{4A2D3AFC-F4B6-9D46-930A-8B4D3DB6D29F}" type="pres">
      <dgm:prSet presAssocID="{5DC0CC76-BADD-B043-A42A-75986C066485}" presName="Name0" presStyleCnt="0">
        <dgm:presLayoutVars>
          <dgm:chMax val="7"/>
          <dgm:chPref val="7"/>
          <dgm:dir/>
        </dgm:presLayoutVars>
      </dgm:prSet>
      <dgm:spPr/>
    </dgm:pt>
    <dgm:pt modelId="{4FB3BDE0-EF1E-7940-A1F1-66CF3DC0BB53}" type="pres">
      <dgm:prSet presAssocID="{5DC0CC76-BADD-B043-A42A-75986C066485}" presName="Name1" presStyleCnt="0"/>
      <dgm:spPr/>
    </dgm:pt>
    <dgm:pt modelId="{8940CFA6-FAD4-F046-84EB-723E50C687F4}" type="pres">
      <dgm:prSet presAssocID="{5DC0CC76-BADD-B043-A42A-75986C066485}" presName="cycle" presStyleCnt="0"/>
      <dgm:spPr/>
    </dgm:pt>
    <dgm:pt modelId="{07DA329B-DFC6-2447-AC3D-F60A7991F4C0}" type="pres">
      <dgm:prSet presAssocID="{5DC0CC76-BADD-B043-A42A-75986C066485}" presName="srcNode" presStyleLbl="node1" presStyleIdx="0" presStyleCnt="2"/>
      <dgm:spPr/>
    </dgm:pt>
    <dgm:pt modelId="{D2AF6027-B9DB-424E-BC00-E3683A9E52F4}" type="pres">
      <dgm:prSet presAssocID="{5DC0CC76-BADD-B043-A42A-75986C066485}" presName="conn" presStyleLbl="parChTrans1D2" presStyleIdx="0" presStyleCnt="1"/>
      <dgm:spPr/>
    </dgm:pt>
    <dgm:pt modelId="{FC012538-18D3-2747-9D7A-62CDD29BD609}" type="pres">
      <dgm:prSet presAssocID="{5DC0CC76-BADD-B043-A42A-75986C066485}" presName="extraNode" presStyleLbl="node1" presStyleIdx="0" presStyleCnt="2"/>
      <dgm:spPr/>
    </dgm:pt>
    <dgm:pt modelId="{B06D7D69-9F97-164E-83E5-83FB909C0DFF}" type="pres">
      <dgm:prSet presAssocID="{5DC0CC76-BADD-B043-A42A-75986C066485}" presName="dstNode" presStyleLbl="node1" presStyleIdx="0" presStyleCnt="2"/>
      <dgm:spPr/>
    </dgm:pt>
    <dgm:pt modelId="{127CA8FD-AFE1-B84B-A6D0-E505E789F832}" type="pres">
      <dgm:prSet presAssocID="{46F2FF17-5CFC-2D42-A875-CF2F317850E9}" presName="text_1" presStyleLbl="node1" presStyleIdx="0" presStyleCnt="2">
        <dgm:presLayoutVars>
          <dgm:bulletEnabled val="1"/>
        </dgm:presLayoutVars>
      </dgm:prSet>
      <dgm:spPr/>
    </dgm:pt>
    <dgm:pt modelId="{C03FC0FD-44AC-DC45-84CA-B73AF540C062}" type="pres">
      <dgm:prSet presAssocID="{46F2FF17-5CFC-2D42-A875-CF2F317850E9}" presName="accent_1" presStyleCnt="0"/>
      <dgm:spPr/>
    </dgm:pt>
    <dgm:pt modelId="{54A835A4-0C39-784A-B317-02F452EBDF34}" type="pres">
      <dgm:prSet presAssocID="{46F2FF17-5CFC-2D42-A875-CF2F317850E9}" presName="accentRepeatNode" presStyleLbl="solidFgAcc1" presStyleIdx="0" presStyleCnt="2"/>
      <dgm:spPr/>
    </dgm:pt>
    <dgm:pt modelId="{1F330272-7A71-B646-A6E8-285CDF20CB27}" type="pres">
      <dgm:prSet presAssocID="{37663957-B4A4-9240-85D5-AD82801E11D5}" presName="text_2" presStyleLbl="node1" presStyleIdx="1" presStyleCnt="2">
        <dgm:presLayoutVars>
          <dgm:bulletEnabled val="1"/>
        </dgm:presLayoutVars>
      </dgm:prSet>
      <dgm:spPr/>
    </dgm:pt>
    <dgm:pt modelId="{55700B21-7D33-7A4E-BA83-97E57673AA21}" type="pres">
      <dgm:prSet presAssocID="{37663957-B4A4-9240-85D5-AD82801E11D5}" presName="accent_2" presStyleCnt="0"/>
      <dgm:spPr/>
    </dgm:pt>
    <dgm:pt modelId="{AFA8571E-23F0-E549-ABBE-FDF7AAA2A3C8}" type="pres">
      <dgm:prSet presAssocID="{37663957-B4A4-9240-85D5-AD82801E11D5}" presName="accentRepeatNode" presStyleLbl="solidFgAcc1" presStyleIdx="1" presStyleCnt="2"/>
      <dgm:spPr/>
    </dgm:pt>
  </dgm:ptLst>
  <dgm:cxnLst>
    <dgm:cxn modelId="{1998564F-1F20-F64E-81D8-97B8183A5485}" type="presOf" srcId="{6C2B80D9-6CC5-5E4A-B361-7C9B88B04A38}" destId="{D2AF6027-B9DB-424E-BC00-E3683A9E52F4}" srcOrd="0" destOrd="0" presId="urn:microsoft.com/office/officeart/2008/layout/VerticalCurvedList"/>
    <dgm:cxn modelId="{F1110BB3-DCBE-C648-881F-683B6AD8AB6C}" type="presOf" srcId="{37663957-B4A4-9240-85D5-AD82801E11D5}" destId="{1F330272-7A71-B646-A6E8-285CDF20CB27}" srcOrd="0" destOrd="0" presId="urn:microsoft.com/office/officeart/2008/layout/VerticalCurvedList"/>
    <dgm:cxn modelId="{2769DFC2-774C-8349-8357-40A6B473424C}" srcId="{5DC0CC76-BADD-B043-A42A-75986C066485}" destId="{37663957-B4A4-9240-85D5-AD82801E11D5}" srcOrd="1" destOrd="0" parTransId="{CBD07062-D9A2-8244-9E9A-0A4256FD79C5}" sibTransId="{8EEB8058-A982-BA41-8877-A6C0AB6F6DD2}"/>
    <dgm:cxn modelId="{A65008C8-F05C-3143-B239-1731828F8BF6}" type="presOf" srcId="{5DC0CC76-BADD-B043-A42A-75986C066485}" destId="{4A2D3AFC-F4B6-9D46-930A-8B4D3DB6D29F}" srcOrd="0" destOrd="0" presId="urn:microsoft.com/office/officeart/2008/layout/VerticalCurvedList"/>
    <dgm:cxn modelId="{E74A3DD2-67C5-1844-9D6B-963131EAD5FD}" srcId="{5DC0CC76-BADD-B043-A42A-75986C066485}" destId="{46F2FF17-5CFC-2D42-A875-CF2F317850E9}" srcOrd="0" destOrd="0" parTransId="{C515DE8B-827B-194A-BB3B-C1BB89C1DDDD}" sibTransId="{6C2B80D9-6CC5-5E4A-B361-7C9B88B04A38}"/>
    <dgm:cxn modelId="{D23AF8E5-F930-9543-A579-B9F415C994AF}" type="presOf" srcId="{46F2FF17-5CFC-2D42-A875-CF2F317850E9}" destId="{127CA8FD-AFE1-B84B-A6D0-E505E789F832}" srcOrd="0" destOrd="0" presId="urn:microsoft.com/office/officeart/2008/layout/VerticalCurvedList"/>
    <dgm:cxn modelId="{99C3D4ED-6CD0-784B-8A71-8FBF59D6C5CE}" type="presParOf" srcId="{4A2D3AFC-F4B6-9D46-930A-8B4D3DB6D29F}" destId="{4FB3BDE0-EF1E-7940-A1F1-66CF3DC0BB53}" srcOrd="0" destOrd="0" presId="urn:microsoft.com/office/officeart/2008/layout/VerticalCurvedList"/>
    <dgm:cxn modelId="{394CAEA0-979E-FB48-8E06-ED4D74B96C50}" type="presParOf" srcId="{4FB3BDE0-EF1E-7940-A1F1-66CF3DC0BB53}" destId="{8940CFA6-FAD4-F046-84EB-723E50C687F4}" srcOrd="0" destOrd="0" presId="urn:microsoft.com/office/officeart/2008/layout/VerticalCurvedList"/>
    <dgm:cxn modelId="{FCD0C252-C885-0244-A1E9-7F0A45BF4865}" type="presParOf" srcId="{8940CFA6-FAD4-F046-84EB-723E50C687F4}" destId="{07DA329B-DFC6-2447-AC3D-F60A7991F4C0}" srcOrd="0" destOrd="0" presId="urn:microsoft.com/office/officeart/2008/layout/VerticalCurvedList"/>
    <dgm:cxn modelId="{226996E6-D247-BF47-B1ED-C77DFB80D377}" type="presParOf" srcId="{8940CFA6-FAD4-F046-84EB-723E50C687F4}" destId="{D2AF6027-B9DB-424E-BC00-E3683A9E52F4}" srcOrd="1" destOrd="0" presId="urn:microsoft.com/office/officeart/2008/layout/VerticalCurvedList"/>
    <dgm:cxn modelId="{B778F6C6-FBCD-AF4E-9110-A7081BB434A7}" type="presParOf" srcId="{8940CFA6-FAD4-F046-84EB-723E50C687F4}" destId="{FC012538-18D3-2747-9D7A-62CDD29BD609}" srcOrd="2" destOrd="0" presId="urn:microsoft.com/office/officeart/2008/layout/VerticalCurvedList"/>
    <dgm:cxn modelId="{C29310B8-413A-BE42-A980-37C96762EC28}" type="presParOf" srcId="{8940CFA6-FAD4-F046-84EB-723E50C687F4}" destId="{B06D7D69-9F97-164E-83E5-83FB909C0DFF}" srcOrd="3" destOrd="0" presId="urn:microsoft.com/office/officeart/2008/layout/VerticalCurvedList"/>
    <dgm:cxn modelId="{D5A923E5-3D8F-B343-AC65-43880B2B2991}" type="presParOf" srcId="{4FB3BDE0-EF1E-7940-A1F1-66CF3DC0BB53}" destId="{127CA8FD-AFE1-B84B-A6D0-E505E789F832}" srcOrd="1" destOrd="0" presId="urn:microsoft.com/office/officeart/2008/layout/VerticalCurvedList"/>
    <dgm:cxn modelId="{D4F015CE-A78D-6741-A4AD-E2DF1DEC59B5}" type="presParOf" srcId="{4FB3BDE0-EF1E-7940-A1F1-66CF3DC0BB53}" destId="{C03FC0FD-44AC-DC45-84CA-B73AF540C062}" srcOrd="2" destOrd="0" presId="urn:microsoft.com/office/officeart/2008/layout/VerticalCurvedList"/>
    <dgm:cxn modelId="{677B75EC-E8F3-A747-9848-09120D47B0C0}" type="presParOf" srcId="{C03FC0FD-44AC-DC45-84CA-B73AF540C062}" destId="{54A835A4-0C39-784A-B317-02F452EBDF34}" srcOrd="0" destOrd="0" presId="urn:microsoft.com/office/officeart/2008/layout/VerticalCurvedList"/>
    <dgm:cxn modelId="{C64926D4-274C-4644-AC56-E24A18B92D9D}" type="presParOf" srcId="{4FB3BDE0-EF1E-7940-A1F1-66CF3DC0BB53}" destId="{1F330272-7A71-B646-A6E8-285CDF20CB27}" srcOrd="3" destOrd="0" presId="urn:microsoft.com/office/officeart/2008/layout/VerticalCurvedList"/>
    <dgm:cxn modelId="{C9F2A88D-63D1-E745-8DD0-2B9C7C2DD9E1}" type="presParOf" srcId="{4FB3BDE0-EF1E-7940-A1F1-66CF3DC0BB53}" destId="{55700B21-7D33-7A4E-BA83-97E57673AA21}" srcOrd="4" destOrd="0" presId="urn:microsoft.com/office/officeart/2008/layout/VerticalCurvedList"/>
    <dgm:cxn modelId="{20B9DC01-41B5-334A-BA63-67F4547A065F}" type="presParOf" srcId="{55700B21-7D33-7A4E-BA83-97E57673AA21}" destId="{AFA8571E-23F0-E549-ABBE-FDF7AAA2A3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FCCA1-CAE2-7740-B92E-837EE52D1097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EA55F-7772-114E-9F7E-A3F0CAB639E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Needs</a:t>
          </a:r>
        </a:p>
      </dgm:t>
    </dgm:pt>
    <dgm:pt modelId="{1C5483E0-4736-8C44-B094-A0916D67D091}" type="parTrans" cxnId="{6D91A621-5778-7D41-8C80-8AB519E7B5E9}">
      <dgm:prSet/>
      <dgm:spPr/>
      <dgm:t>
        <a:bodyPr/>
        <a:lstStyle/>
        <a:p>
          <a:endParaRPr lang="en-US"/>
        </a:p>
      </dgm:t>
    </dgm:pt>
    <dgm:pt modelId="{EE83E290-34B1-4344-9071-7DD27BBE31F6}" type="sibTrans" cxnId="{6D91A621-5778-7D41-8C80-8AB519E7B5E9}">
      <dgm:prSet/>
      <dgm:spPr/>
      <dgm:t>
        <a:bodyPr/>
        <a:lstStyle/>
        <a:p>
          <a:endParaRPr lang="en-US"/>
        </a:p>
      </dgm:t>
    </dgm:pt>
    <dgm:pt modelId="{68CEC03A-F800-314A-BF0D-FE3C0A089B01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Design</a:t>
          </a:r>
        </a:p>
      </dgm:t>
    </dgm:pt>
    <dgm:pt modelId="{A5477F43-9612-974C-8B22-4391D6578BB9}" type="parTrans" cxnId="{7AFF8AA9-4D43-AA46-ABE3-27EA36425EEF}">
      <dgm:prSet/>
      <dgm:spPr/>
      <dgm:t>
        <a:bodyPr/>
        <a:lstStyle/>
        <a:p>
          <a:endParaRPr lang="en-US"/>
        </a:p>
      </dgm:t>
    </dgm:pt>
    <dgm:pt modelId="{1E184988-6961-6043-AE43-F686094B802D}" type="sibTrans" cxnId="{7AFF8AA9-4D43-AA46-ABE3-27EA36425EEF}">
      <dgm:prSet/>
      <dgm:spPr/>
      <dgm:t>
        <a:bodyPr/>
        <a:lstStyle/>
        <a:p>
          <a:endParaRPr lang="en-US"/>
        </a:p>
      </dgm:t>
    </dgm:pt>
    <dgm:pt modelId="{DDD9ADAF-F7E5-0942-992D-AB14C3904574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Build</a:t>
          </a:r>
        </a:p>
      </dgm:t>
    </dgm:pt>
    <dgm:pt modelId="{67B12244-0867-854C-95EB-0ED55E699F49}" type="parTrans" cxnId="{504B3C2F-2BD9-1840-B677-B8952086817F}">
      <dgm:prSet/>
      <dgm:spPr/>
      <dgm:t>
        <a:bodyPr/>
        <a:lstStyle/>
        <a:p>
          <a:endParaRPr lang="en-US"/>
        </a:p>
      </dgm:t>
    </dgm:pt>
    <dgm:pt modelId="{966561E8-935C-3648-9F18-B84EB7EC483A}" type="sibTrans" cxnId="{504B3C2F-2BD9-1840-B677-B8952086817F}">
      <dgm:prSet/>
      <dgm:spPr/>
      <dgm:t>
        <a:bodyPr/>
        <a:lstStyle/>
        <a:p>
          <a:endParaRPr lang="en-US"/>
        </a:p>
      </dgm:t>
    </dgm:pt>
    <dgm:pt modelId="{9F5F5467-01C3-7946-A123-2A79FBD7FC6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Collect</a:t>
          </a:r>
        </a:p>
      </dgm:t>
    </dgm:pt>
    <dgm:pt modelId="{A97D6AD4-A691-AB42-BA8E-711F0D9FE367}" type="parTrans" cxnId="{96F92AE2-61FE-A444-863A-52DB88C4DB86}">
      <dgm:prSet/>
      <dgm:spPr/>
      <dgm:t>
        <a:bodyPr/>
        <a:lstStyle/>
        <a:p>
          <a:endParaRPr lang="en-US"/>
        </a:p>
      </dgm:t>
    </dgm:pt>
    <dgm:pt modelId="{4144EC45-36EC-D949-B7C9-07F5AABE4557}" type="sibTrans" cxnId="{96F92AE2-61FE-A444-863A-52DB88C4DB86}">
      <dgm:prSet/>
      <dgm:spPr/>
      <dgm:t>
        <a:bodyPr/>
        <a:lstStyle/>
        <a:p>
          <a:endParaRPr lang="en-US"/>
        </a:p>
      </dgm:t>
    </dgm:pt>
    <dgm:pt modelId="{70449943-3BCC-BF41-9D93-192D8BCD36A6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Process</a:t>
          </a:r>
        </a:p>
      </dgm:t>
    </dgm:pt>
    <dgm:pt modelId="{E40EE5E3-1574-9A4E-ADE5-4E155C3CADC2}" type="parTrans" cxnId="{8DC089D5-AEFC-E044-99D3-1C2C945922BF}">
      <dgm:prSet/>
      <dgm:spPr/>
      <dgm:t>
        <a:bodyPr/>
        <a:lstStyle/>
        <a:p>
          <a:endParaRPr lang="en-US"/>
        </a:p>
      </dgm:t>
    </dgm:pt>
    <dgm:pt modelId="{EF3D8B38-0475-1D46-9CE0-AB3B3839CC41}" type="sibTrans" cxnId="{8DC089D5-AEFC-E044-99D3-1C2C945922BF}">
      <dgm:prSet/>
      <dgm:spPr/>
      <dgm:t>
        <a:bodyPr/>
        <a:lstStyle/>
        <a:p>
          <a:endParaRPr lang="en-US"/>
        </a:p>
      </dgm:t>
    </dgm:pt>
    <dgm:pt modelId="{D27F97E4-45EC-9744-A972-890B1FACCE9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 err="1"/>
            <a:t>Analyse</a:t>
          </a:r>
          <a:endParaRPr lang="en-US" b="1" dirty="0"/>
        </a:p>
      </dgm:t>
    </dgm:pt>
    <dgm:pt modelId="{E59C1ED3-9A26-FB42-9ED5-10A81C306532}" type="parTrans" cxnId="{D86D6D99-2DA4-CE4F-8364-4F32D28571E6}">
      <dgm:prSet/>
      <dgm:spPr/>
      <dgm:t>
        <a:bodyPr/>
        <a:lstStyle/>
        <a:p>
          <a:endParaRPr lang="en-US"/>
        </a:p>
      </dgm:t>
    </dgm:pt>
    <dgm:pt modelId="{5BF59B80-D538-6C4B-9185-D9D1F41D5D8D}" type="sibTrans" cxnId="{D86D6D99-2DA4-CE4F-8364-4F32D28571E6}">
      <dgm:prSet/>
      <dgm:spPr/>
      <dgm:t>
        <a:bodyPr/>
        <a:lstStyle/>
        <a:p>
          <a:endParaRPr lang="en-US"/>
        </a:p>
      </dgm:t>
    </dgm:pt>
    <dgm:pt modelId="{DA9C8AC5-D4E2-CE4C-BC2A-A99F4EC5FDFF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Disseminate</a:t>
          </a:r>
        </a:p>
      </dgm:t>
    </dgm:pt>
    <dgm:pt modelId="{FE7F3C0F-E09B-7A4F-B97F-7F03540B016E}" type="parTrans" cxnId="{106EA6BB-8EFC-2744-A7F4-4297AD51EBB2}">
      <dgm:prSet/>
      <dgm:spPr/>
      <dgm:t>
        <a:bodyPr/>
        <a:lstStyle/>
        <a:p>
          <a:endParaRPr lang="en-US"/>
        </a:p>
      </dgm:t>
    </dgm:pt>
    <dgm:pt modelId="{CE0631B1-9F12-9D4C-B050-230E65FC46CD}" type="sibTrans" cxnId="{106EA6BB-8EFC-2744-A7F4-4297AD51EBB2}">
      <dgm:prSet/>
      <dgm:spPr/>
      <dgm:t>
        <a:bodyPr/>
        <a:lstStyle/>
        <a:p>
          <a:endParaRPr lang="en-US"/>
        </a:p>
      </dgm:t>
    </dgm:pt>
    <dgm:pt modelId="{9B04292B-373A-8F4C-B1D3-CC606E5AC6B5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b="1" dirty="0"/>
            <a:t>Evaluate</a:t>
          </a:r>
        </a:p>
      </dgm:t>
    </dgm:pt>
    <dgm:pt modelId="{FF1D6F7B-B557-BE49-B9E5-A6FF42BA691F}" type="parTrans" cxnId="{35CB2E51-7A05-4B47-A874-E853CCDB9B07}">
      <dgm:prSet/>
      <dgm:spPr/>
      <dgm:t>
        <a:bodyPr/>
        <a:lstStyle/>
        <a:p>
          <a:endParaRPr lang="en-US"/>
        </a:p>
      </dgm:t>
    </dgm:pt>
    <dgm:pt modelId="{67A17230-A53A-794E-8019-D6EE74FCB1D4}" type="sibTrans" cxnId="{35CB2E51-7A05-4B47-A874-E853CCDB9B07}">
      <dgm:prSet/>
      <dgm:spPr/>
      <dgm:t>
        <a:bodyPr/>
        <a:lstStyle/>
        <a:p>
          <a:endParaRPr lang="en-US"/>
        </a:p>
      </dgm:t>
    </dgm:pt>
    <dgm:pt modelId="{C550B34E-B373-A846-960C-FA420CC88CEB}" type="pres">
      <dgm:prSet presAssocID="{E05FCCA1-CAE2-7740-B92E-837EE52D1097}" presName="Name0" presStyleCnt="0">
        <dgm:presLayoutVars>
          <dgm:dir/>
          <dgm:animLvl val="lvl"/>
          <dgm:resizeHandles val="exact"/>
        </dgm:presLayoutVars>
      </dgm:prSet>
      <dgm:spPr/>
    </dgm:pt>
    <dgm:pt modelId="{4FC5FF5C-B48D-E54C-9661-73DCB98CDADE}" type="pres">
      <dgm:prSet presAssocID="{C13EA55F-7772-114E-9F7E-A3F0CAB639EC}" presName="composite" presStyleCnt="0"/>
      <dgm:spPr/>
    </dgm:pt>
    <dgm:pt modelId="{A5585FE5-BAF3-A24D-B26D-D2B93ACD235D}" type="pres">
      <dgm:prSet presAssocID="{C13EA55F-7772-114E-9F7E-A3F0CAB639EC}" presName="parTx" presStyleLbl="alignNode1" presStyleIdx="0" presStyleCnt="8">
        <dgm:presLayoutVars>
          <dgm:chMax val="0"/>
          <dgm:chPref val="0"/>
          <dgm:bulletEnabled val="1"/>
        </dgm:presLayoutVars>
      </dgm:prSet>
      <dgm:spPr/>
    </dgm:pt>
    <dgm:pt modelId="{2CAAFC3B-1E1F-7D4C-9991-8B2444737E19}" type="pres">
      <dgm:prSet presAssocID="{C13EA55F-7772-114E-9F7E-A3F0CAB639EC}" presName="desTx" presStyleLbl="alignAccFollowNode1" presStyleIdx="0" presStyleCnt="8">
        <dgm:presLayoutVars>
          <dgm:bulletEnabled val="1"/>
        </dgm:presLayoutVars>
      </dgm:prSet>
      <dgm:spPr/>
    </dgm:pt>
    <dgm:pt modelId="{B4022A49-53E7-9149-A5BE-5FDC291E8220}" type="pres">
      <dgm:prSet presAssocID="{EE83E290-34B1-4344-9071-7DD27BBE31F6}" presName="space" presStyleCnt="0"/>
      <dgm:spPr/>
    </dgm:pt>
    <dgm:pt modelId="{D796F33E-00D3-6C4D-B480-5EFDBA0E0721}" type="pres">
      <dgm:prSet presAssocID="{68CEC03A-F800-314A-BF0D-FE3C0A089B01}" presName="composite" presStyleCnt="0"/>
      <dgm:spPr/>
    </dgm:pt>
    <dgm:pt modelId="{84FCE4E4-FFAB-E344-89FE-62781D0C0A59}" type="pres">
      <dgm:prSet presAssocID="{68CEC03A-F800-314A-BF0D-FE3C0A089B01}" presName="parTx" presStyleLbl="alignNode1" presStyleIdx="1" presStyleCnt="8">
        <dgm:presLayoutVars>
          <dgm:chMax val="0"/>
          <dgm:chPref val="0"/>
          <dgm:bulletEnabled val="1"/>
        </dgm:presLayoutVars>
      </dgm:prSet>
      <dgm:spPr/>
    </dgm:pt>
    <dgm:pt modelId="{BCAF7D8B-E820-9E4F-8EB2-E42C6210E54F}" type="pres">
      <dgm:prSet presAssocID="{68CEC03A-F800-314A-BF0D-FE3C0A089B01}" presName="desTx" presStyleLbl="alignAccFollowNode1" presStyleIdx="1" presStyleCnt="8">
        <dgm:presLayoutVars>
          <dgm:bulletEnabled val="1"/>
        </dgm:presLayoutVars>
      </dgm:prSet>
      <dgm:spPr/>
    </dgm:pt>
    <dgm:pt modelId="{642D4408-062F-C54D-84D1-44ABF0BAC2DB}" type="pres">
      <dgm:prSet presAssocID="{1E184988-6961-6043-AE43-F686094B802D}" presName="space" presStyleCnt="0"/>
      <dgm:spPr/>
    </dgm:pt>
    <dgm:pt modelId="{585787D4-378A-524C-8E87-FAC0ECBDF6C6}" type="pres">
      <dgm:prSet presAssocID="{DDD9ADAF-F7E5-0942-992D-AB14C3904574}" presName="composite" presStyleCnt="0"/>
      <dgm:spPr/>
    </dgm:pt>
    <dgm:pt modelId="{7A2219C8-9996-6241-9B26-FBFB3E7B4550}" type="pres">
      <dgm:prSet presAssocID="{DDD9ADAF-F7E5-0942-992D-AB14C3904574}" presName="parTx" presStyleLbl="alignNode1" presStyleIdx="2" presStyleCnt="8">
        <dgm:presLayoutVars>
          <dgm:chMax val="0"/>
          <dgm:chPref val="0"/>
          <dgm:bulletEnabled val="1"/>
        </dgm:presLayoutVars>
      </dgm:prSet>
      <dgm:spPr/>
    </dgm:pt>
    <dgm:pt modelId="{934C975D-BA7E-0A41-A1CB-96B4D920C42A}" type="pres">
      <dgm:prSet presAssocID="{DDD9ADAF-F7E5-0942-992D-AB14C3904574}" presName="desTx" presStyleLbl="alignAccFollowNode1" presStyleIdx="2" presStyleCnt="8">
        <dgm:presLayoutVars>
          <dgm:bulletEnabled val="1"/>
        </dgm:presLayoutVars>
      </dgm:prSet>
      <dgm:spPr/>
    </dgm:pt>
    <dgm:pt modelId="{E558EB1B-9E19-B34E-A281-12230112EDA5}" type="pres">
      <dgm:prSet presAssocID="{966561E8-935C-3648-9F18-B84EB7EC483A}" presName="space" presStyleCnt="0"/>
      <dgm:spPr/>
    </dgm:pt>
    <dgm:pt modelId="{3CDEBC7D-2519-DD42-B08C-86A5429155F9}" type="pres">
      <dgm:prSet presAssocID="{9F5F5467-01C3-7946-A123-2A79FBD7FC6F}" presName="composite" presStyleCnt="0"/>
      <dgm:spPr/>
    </dgm:pt>
    <dgm:pt modelId="{5EB2E43C-245F-8B4A-A582-136B039B7076}" type="pres">
      <dgm:prSet presAssocID="{9F5F5467-01C3-7946-A123-2A79FBD7FC6F}" presName="parTx" presStyleLbl="alignNode1" presStyleIdx="3" presStyleCnt="8">
        <dgm:presLayoutVars>
          <dgm:chMax val="0"/>
          <dgm:chPref val="0"/>
          <dgm:bulletEnabled val="1"/>
        </dgm:presLayoutVars>
      </dgm:prSet>
      <dgm:spPr/>
    </dgm:pt>
    <dgm:pt modelId="{36706A29-FA38-7F40-8D95-A8DE5341FB46}" type="pres">
      <dgm:prSet presAssocID="{9F5F5467-01C3-7946-A123-2A79FBD7FC6F}" presName="desTx" presStyleLbl="alignAccFollowNode1" presStyleIdx="3" presStyleCnt="8">
        <dgm:presLayoutVars>
          <dgm:bulletEnabled val="1"/>
        </dgm:presLayoutVars>
      </dgm:prSet>
      <dgm:spPr/>
    </dgm:pt>
    <dgm:pt modelId="{46863A6F-2B76-1546-9BAE-F037BA417DE4}" type="pres">
      <dgm:prSet presAssocID="{4144EC45-36EC-D949-B7C9-07F5AABE4557}" presName="space" presStyleCnt="0"/>
      <dgm:spPr/>
    </dgm:pt>
    <dgm:pt modelId="{4A35E180-B89B-7241-AF86-53F28E8949DF}" type="pres">
      <dgm:prSet presAssocID="{70449943-3BCC-BF41-9D93-192D8BCD36A6}" presName="composite" presStyleCnt="0"/>
      <dgm:spPr/>
    </dgm:pt>
    <dgm:pt modelId="{97378BE8-523D-C74F-9D0D-80237C942D5D}" type="pres">
      <dgm:prSet presAssocID="{70449943-3BCC-BF41-9D93-192D8BCD36A6}" presName="parTx" presStyleLbl="alignNode1" presStyleIdx="4" presStyleCnt="8">
        <dgm:presLayoutVars>
          <dgm:chMax val="0"/>
          <dgm:chPref val="0"/>
          <dgm:bulletEnabled val="1"/>
        </dgm:presLayoutVars>
      </dgm:prSet>
      <dgm:spPr/>
    </dgm:pt>
    <dgm:pt modelId="{574B7617-7F27-8F42-918A-7DEBD589992D}" type="pres">
      <dgm:prSet presAssocID="{70449943-3BCC-BF41-9D93-192D8BCD36A6}" presName="desTx" presStyleLbl="alignAccFollowNode1" presStyleIdx="4" presStyleCnt="8">
        <dgm:presLayoutVars>
          <dgm:bulletEnabled val="1"/>
        </dgm:presLayoutVars>
      </dgm:prSet>
      <dgm:spPr/>
    </dgm:pt>
    <dgm:pt modelId="{F3CC5D46-ED3D-8D45-9643-0671871CDC63}" type="pres">
      <dgm:prSet presAssocID="{EF3D8B38-0475-1D46-9CE0-AB3B3839CC41}" presName="space" presStyleCnt="0"/>
      <dgm:spPr/>
    </dgm:pt>
    <dgm:pt modelId="{61538959-26CB-3142-80E9-A799FAE478E6}" type="pres">
      <dgm:prSet presAssocID="{D27F97E4-45EC-9744-A972-890B1FACCE9F}" presName="composite" presStyleCnt="0"/>
      <dgm:spPr/>
    </dgm:pt>
    <dgm:pt modelId="{201032A1-4F0D-2748-9407-27846BCCABF3}" type="pres">
      <dgm:prSet presAssocID="{D27F97E4-45EC-9744-A972-890B1FACCE9F}" presName="parTx" presStyleLbl="alignNode1" presStyleIdx="5" presStyleCnt="8">
        <dgm:presLayoutVars>
          <dgm:chMax val="0"/>
          <dgm:chPref val="0"/>
          <dgm:bulletEnabled val="1"/>
        </dgm:presLayoutVars>
      </dgm:prSet>
      <dgm:spPr/>
    </dgm:pt>
    <dgm:pt modelId="{448E8D89-5B5E-1542-9FFB-F01A7F28432C}" type="pres">
      <dgm:prSet presAssocID="{D27F97E4-45EC-9744-A972-890B1FACCE9F}" presName="desTx" presStyleLbl="alignAccFollowNode1" presStyleIdx="5" presStyleCnt="8">
        <dgm:presLayoutVars>
          <dgm:bulletEnabled val="1"/>
        </dgm:presLayoutVars>
      </dgm:prSet>
      <dgm:spPr/>
    </dgm:pt>
    <dgm:pt modelId="{6F199FF9-4924-7E4F-831C-39C8A396F596}" type="pres">
      <dgm:prSet presAssocID="{5BF59B80-D538-6C4B-9185-D9D1F41D5D8D}" presName="space" presStyleCnt="0"/>
      <dgm:spPr/>
    </dgm:pt>
    <dgm:pt modelId="{979AFF0C-6687-FC47-A020-F9EED07211E2}" type="pres">
      <dgm:prSet presAssocID="{DA9C8AC5-D4E2-CE4C-BC2A-A99F4EC5FDFF}" presName="composite" presStyleCnt="0"/>
      <dgm:spPr/>
    </dgm:pt>
    <dgm:pt modelId="{A9542555-4927-A740-A26B-33B32742A72A}" type="pres">
      <dgm:prSet presAssocID="{DA9C8AC5-D4E2-CE4C-BC2A-A99F4EC5FDFF}" presName="parTx" presStyleLbl="alignNode1" presStyleIdx="6" presStyleCnt="8">
        <dgm:presLayoutVars>
          <dgm:chMax val="0"/>
          <dgm:chPref val="0"/>
          <dgm:bulletEnabled val="1"/>
        </dgm:presLayoutVars>
      </dgm:prSet>
      <dgm:spPr/>
    </dgm:pt>
    <dgm:pt modelId="{1304E92D-CBF1-6C48-A22C-195844E123C8}" type="pres">
      <dgm:prSet presAssocID="{DA9C8AC5-D4E2-CE4C-BC2A-A99F4EC5FDFF}" presName="desTx" presStyleLbl="alignAccFollowNode1" presStyleIdx="6" presStyleCnt="8">
        <dgm:presLayoutVars>
          <dgm:bulletEnabled val="1"/>
        </dgm:presLayoutVars>
      </dgm:prSet>
      <dgm:spPr/>
    </dgm:pt>
    <dgm:pt modelId="{366D04D5-759B-E64D-92B8-432BF9E4F2B7}" type="pres">
      <dgm:prSet presAssocID="{CE0631B1-9F12-9D4C-B050-230E65FC46CD}" presName="space" presStyleCnt="0"/>
      <dgm:spPr/>
    </dgm:pt>
    <dgm:pt modelId="{F87F1DF2-310D-2B47-A950-08597D65EBEF}" type="pres">
      <dgm:prSet presAssocID="{9B04292B-373A-8F4C-B1D3-CC606E5AC6B5}" presName="composite" presStyleCnt="0"/>
      <dgm:spPr/>
    </dgm:pt>
    <dgm:pt modelId="{19AAC50D-C016-FA4A-97CA-4EB4963B63B0}" type="pres">
      <dgm:prSet presAssocID="{9B04292B-373A-8F4C-B1D3-CC606E5AC6B5}" presName="parTx" presStyleLbl="alignNode1" presStyleIdx="7" presStyleCnt="8">
        <dgm:presLayoutVars>
          <dgm:chMax val="0"/>
          <dgm:chPref val="0"/>
          <dgm:bulletEnabled val="1"/>
        </dgm:presLayoutVars>
      </dgm:prSet>
      <dgm:spPr/>
    </dgm:pt>
    <dgm:pt modelId="{9CC4447C-9045-F84C-8A3B-B054C9A19A9C}" type="pres">
      <dgm:prSet presAssocID="{9B04292B-373A-8F4C-B1D3-CC606E5AC6B5}" presName="desTx" presStyleLbl="alignAccFollowNode1" presStyleIdx="7" presStyleCnt="8">
        <dgm:presLayoutVars>
          <dgm:bulletEnabled val="1"/>
        </dgm:presLayoutVars>
      </dgm:prSet>
      <dgm:spPr/>
    </dgm:pt>
  </dgm:ptLst>
  <dgm:cxnLst>
    <dgm:cxn modelId="{7EF1C301-7116-3B47-A702-FCE6268A8C18}" type="presOf" srcId="{68CEC03A-F800-314A-BF0D-FE3C0A089B01}" destId="{84FCE4E4-FFAB-E344-89FE-62781D0C0A59}" srcOrd="0" destOrd="0" presId="urn:microsoft.com/office/officeart/2005/8/layout/hList1"/>
    <dgm:cxn modelId="{336B3305-783E-EF4A-A91C-0BC68E40FB1F}" type="presOf" srcId="{9B04292B-373A-8F4C-B1D3-CC606E5AC6B5}" destId="{19AAC50D-C016-FA4A-97CA-4EB4963B63B0}" srcOrd="0" destOrd="0" presId="urn:microsoft.com/office/officeart/2005/8/layout/hList1"/>
    <dgm:cxn modelId="{6D91A621-5778-7D41-8C80-8AB519E7B5E9}" srcId="{E05FCCA1-CAE2-7740-B92E-837EE52D1097}" destId="{C13EA55F-7772-114E-9F7E-A3F0CAB639EC}" srcOrd="0" destOrd="0" parTransId="{1C5483E0-4736-8C44-B094-A0916D67D091}" sibTransId="{EE83E290-34B1-4344-9071-7DD27BBE31F6}"/>
    <dgm:cxn modelId="{504B3C2F-2BD9-1840-B677-B8952086817F}" srcId="{E05FCCA1-CAE2-7740-B92E-837EE52D1097}" destId="{DDD9ADAF-F7E5-0942-992D-AB14C3904574}" srcOrd="2" destOrd="0" parTransId="{67B12244-0867-854C-95EB-0ED55E699F49}" sibTransId="{966561E8-935C-3648-9F18-B84EB7EC483A}"/>
    <dgm:cxn modelId="{C040EB42-11A9-F645-A601-86F45B030ACA}" type="presOf" srcId="{DDD9ADAF-F7E5-0942-992D-AB14C3904574}" destId="{7A2219C8-9996-6241-9B26-FBFB3E7B4550}" srcOrd="0" destOrd="0" presId="urn:microsoft.com/office/officeart/2005/8/layout/hList1"/>
    <dgm:cxn modelId="{35CB2E51-7A05-4B47-A874-E853CCDB9B07}" srcId="{E05FCCA1-CAE2-7740-B92E-837EE52D1097}" destId="{9B04292B-373A-8F4C-B1D3-CC606E5AC6B5}" srcOrd="7" destOrd="0" parTransId="{FF1D6F7B-B557-BE49-B9E5-A6FF42BA691F}" sibTransId="{67A17230-A53A-794E-8019-D6EE74FCB1D4}"/>
    <dgm:cxn modelId="{88B26361-A425-F448-965C-B9107B66C132}" type="presOf" srcId="{70449943-3BCC-BF41-9D93-192D8BCD36A6}" destId="{97378BE8-523D-C74F-9D0D-80237C942D5D}" srcOrd="0" destOrd="0" presId="urn:microsoft.com/office/officeart/2005/8/layout/hList1"/>
    <dgm:cxn modelId="{E1387575-86BA-E041-8F25-5AB911BE015D}" type="presOf" srcId="{DA9C8AC5-D4E2-CE4C-BC2A-A99F4EC5FDFF}" destId="{A9542555-4927-A740-A26B-33B32742A72A}" srcOrd="0" destOrd="0" presId="urn:microsoft.com/office/officeart/2005/8/layout/hList1"/>
    <dgm:cxn modelId="{AA78AB81-8F83-6A4C-99E7-9AC1F3E225E3}" type="presOf" srcId="{D27F97E4-45EC-9744-A972-890B1FACCE9F}" destId="{201032A1-4F0D-2748-9407-27846BCCABF3}" srcOrd="0" destOrd="0" presId="urn:microsoft.com/office/officeart/2005/8/layout/hList1"/>
    <dgm:cxn modelId="{D1600A96-152E-904A-BD1D-E8A8F2D3BFFB}" type="presOf" srcId="{C13EA55F-7772-114E-9F7E-A3F0CAB639EC}" destId="{A5585FE5-BAF3-A24D-B26D-D2B93ACD235D}" srcOrd="0" destOrd="0" presId="urn:microsoft.com/office/officeart/2005/8/layout/hList1"/>
    <dgm:cxn modelId="{D86D6D99-2DA4-CE4F-8364-4F32D28571E6}" srcId="{E05FCCA1-CAE2-7740-B92E-837EE52D1097}" destId="{D27F97E4-45EC-9744-A972-890B1FACCE9F}" srcOrd="5" destOrd="0" parTransId="{E59C1ED3-9A26-FB42-9ED5-10A81C306532}" sibTransId="{5BF59B80-D538-6C4B-9185-D9D1F41D5D8D}"/>
    <dgm:cxn modelId="{2DCDCD9A-BAEB-6945-89D0-2F128F0A0CDE}" type="presOf" srcId="{9F5F5467-01C3-7946-A123-2A79FBD7FC6F}" destId="{5EB2E43C-245F-8B4A-A582-136B039B7076}" srcOrd="0" destOrd="0" presId="urn:microsoft.com/office/officeart/2005/8/layout/hList1"/>
    <dgm:cxn modelId="{7AFF8AA9-4D43-AA46-ABE3-27EA36425EEF}" srcId="{E05FCCA1-CAE2-7740-B92E-837EE52D1097}" destId="{68CEC03A-F800-314A-BF0D-FE3C0A089B01}" srcOrd="1" destOrd="0" parTransId="{A5477F43-9612-974C-8B22-4391D6578BB9}" sibTransId="{1E184988-6961-6043-AE43-F686094B802D}"/>
    <dgm:cxn modelId="{106EA6BB-8EFC-2744-A7F4-4297AD51EBB2}" srcId="{E05FCCA1-CAE2-7740-B92E-837EE52D1097}" destId="{DA9C8AC5-D4E2-CE4C-BC2A-A99F4EC5FDFF}" srcOrd="6" destOrd="0" parTransId="{FE7F3C0F-E09B-7A4F-B97F-7F03540B016E}" sibTransId="{CE0631B1-9F12-9D4C-B050-230E65FC46CD}"/>
    <dgm:cxn modelId="{8DC089D5-AEFC-E044-99D3-1C2C945922BF}" srcId="{E05FCCA1-CAE2-7740-B92E-837EE52D1097}" destId="{70449943-3BCC-BF41-9D93-192D8BCD36A6}" srcOrd="4" destOrd="0" parTransId="{E40EE5E3-1574-9A4E-ADE5-4E155C3CADC2}" sibTransId="{EF3D8B38-0475-1D46-9CE0-AB3B3839CC41}"/>
    <dgm:cxn modelId="{96F92AE2-61FE-A444-863A-52DB88C4DB86}" srcId="{E05FCCA1-CAE2-7740-B92E-837EE52D1097}" destId="{9F5F5467-01C3-7946-A123-2A79FBD7FC6F}" srcOrd="3" destOrd="0" parTransId="{A97D6AD4-A691-AB42-BA8E-711F0D9FE367}" sibTransId="{4144EC45-36EC-D949-B7C9-07F5AABE4557}"/>
    <dgm:cxn modelId="{49A8CFFB-52B7-5F42-AF55-D22019B8E408}" type="presOf" srcId="{E05FCCA1-CAE2-7740-B92E-837EE52D1097}" destId="{C550B34E-B373-A846-960C-FA420CC88CEB}" srcOrd="0" destOrd="0" presId="urn:microsoft.com/office/officeart/2005/8/layout/hList1"/>
    <dgm:cxn modelId="{2182E3A2-AF6C-FE4E-B0BB-0E3F37209ABA}" type="presParOf" srcId="{C550B34E-B373-A846-960C-FA420CC88CEB}" destId="{4FC5FF5C-B48D-E54C-9661-73DCB98CDADE}" srcOrd="0" destOrd="0" presId="urn:microsoft.com/office/officeart/2005/8/layout/hList1"/>
    <dgm:cxn modelId="{A14CFA25-1332-2548-865C-0CCCAEE719B0}" type="presParOf" srcId="{4FC5FF5C-B48D-E54C-9661-73DCB98CDADE}" destId="{A5585FE5-BAF3-A24D-B26D-D2B93ACD235D}" srcOrd="0" destOrd="0" presId="urn:microsoft.com/office/officeart/2005/8/layout/hList1"/>
    <dgm:cxn modelId="{C25453C6-F990-344F-A44C-A8D9DE1873BE}" type="presParOf" srcId="{4FC5FF5C-B48D-E54C-9661-73DCB98CDADE}" destId="{2CAAFC3B-1E1F-7D4C-9991-8B2444737E19}" srcOrd="1" destOrd="0" presId="urn:microsoft.com/office/officeart/2005/8/layout/hList1"/>
    <dgm:cxn modelId="{ECED10DD-E76B-B54A-B404-F5AD37B0D7A4}" type="presParOf" srcId="{C550B34E-B373-A846-960C-FA420CC88CEB}" destId="{B4022A49-53E7-9149-A5BE-5FDC291E8220}" srcOrd="1" destOrd="0" presId="urn:microsoft.com/office/officeart/2005/8/layout/hList1"/>
    <dgm:cxn modelId="{6183DE44-F7CF-C74E-9C5A-B0D5485D9F7E}" type="presParOf" srcId="{C550B34E-B373-A846-960C-FA420CC88CEB}" destId="{D796F33E-00D3-6C4D-B480-5EFDBA0E0721}" srcOrd="2" destOrd="0" presId="urn:microsoft.com/office/officeart/2005/8/layout/hList1"/>
    <dgm:cxn modelId="{2ADC6B66-B1A3-704A-A553-B56CFD67A39E}" type="presParOf" srcId="{D796F33E-00D3-6C4D-B480-5EFDBA0E0721}" destId="{84FCE4E4-FFAB-E344-89FE-62781D0C0A59}" srcOrd="0" destOrd="0" presId="urn:microsoft.com/office/officeart/2005/8/layout/hList1"/>
    <dgm:cxn modelId="{4BF293C2-2EBB-8646-9F7F-4FEB4FD9638D}" type="presParOf" srcId="{D796F33E-00D3-6C4D-B480-5EFDBA0E0721}" destId="{BCAF7D8B-E820-9E4F-8EB2-E42C6210E54F}" srcOrd="1" destOrd="0" presId="urn:microsoft.com/office/officeart/2005/8/layout/hList1"/>
    <dgm:cxn modelId="{BD8E41F7-0A25-3245-B3CB-3EF42686D532}" type="presParOf" srcId="{C550B34E-B373-A846-960C-FA420CC88CEB}" destId="{642D4408-062F-C54D-84D1-44ABF0BAC2DB}" srcOrd="3" destOrd="0" presId="urn:microsoft.com/office/officeart/2005/8/layout/hList1"/>
    <dgm:cxn modelId="{38E48A75-C4A3-D441-A208-7CC33CD813B8}" type="presParOf" srcId="{C550B34E-B373-A846-960C-FA420CC88CEB}" destId="{585787D4-378A-524C-8E87-FAC0ECBDF6C6}" srcOrd="4" destOrd="0" presId="urn:microsoft.com/office/officeart/2005/8/layout/hList1"/>
    <dgm:cxn modelId="{677A3DC9-1F5B-2544-8B35-70187EB9BA50}" type="presParOf" srcId="{585787D4-378A-524C-8E87-FAC0ECBDF6C6}" destId="{7A2219C8-9996-6241-9B26-FBFB3E7B4550}" srcOrd="0" destOrd="0" presId="urn:microsoft.com/office/officeart/2005/8/layout/hList1"/>
    <dgm:cxn modelId="{C4FA14DD-BC00-A240-A8D7-710A3BF03541}" type="presParOf" srcId="{585787D4-378A-524C-8E87-FAC0ECBDF6C6}" destId="{934C975D-BA7E-0A41-A1CB-96B4D920C42A}" srcOrd="1" destOrd="0" presId="urn:microsoft.com/office/officeart/2005/8/layout/hList1"/>
    <dgm:cxn modelId="{7CCB4FDD-E176-A342-B934-4A53363FD3AD}" type="presParOf" srcId="{C550B34E-B373-A846-960C-FA420CC88CEB}" destId="{E558EB1B-9E19-B34E-A281-12230112EDA5}" srcOrd="5" destOrd="0" presId="urn:microsoft.com/office/officeart/2005/8/layout/hList1"/>
    <dgm:cxn modelId="{5AF7E3EE-F942-EE44-AF91-7529B976E7A5}" type="presParOf" srcId="{C550B34E-B373-A846-960C-FA420CC88CEB}" destId="{3CDEBC7D-2519-DD42-B08C-86A5429155F9}" srcOrd="6" destOrd="0" presId="urn:microsoft.com/office/officeart/2005/8/layout/hList1"/>
    <dgm:cxn modelId="{3E5EC8C0-CAE0-4D4B-9CF4-28365698A1FF}" type="presParOf" srcId="{3CDEBC7D-2519-DD42-B08C-86A5429155F9}" destId="{5EB2E43C-245F-8B4A-A582-136B039B7076}" srcOrd="0" destOrd="0" presId="urn:microsoft.com/office/officeart/2005/8/layout/hList1"/>
    <dgm:cxn modelId="{1F52FD6A-70B2-0D40-8C30-CA30AACD956A}" type="presParOf" srcId="{3CDEBC7D-2519-DD42-B08C-86A5429155F9}" destId="{36706A29-FA38-7F40-8D95-A8DE5341FB46}" srcOrd="1" destOrd="0" presId="urn:microsoft.com/office/officeart/2005/8/layout/hList1"/>
    <dgm:cxn modelId="{FB4C7B0D-2016-E94F-93AB-434F5FBC3853}" type="presParOf" srcId="{C550B34E-B373-A846-960C-FA420CC88CEB}" destId="{46863A6F-2B76-1546-9BAE-F037BA417DE4}" srcOrd="7" destOrd="0" presId="urn:microsoft.com/office/officeart/2005/8/layout/hList1"/>
    <dgm:cxn modelId="{23A44322-6EC3-4F44-9059-293DD1E0FDBE}" type="presParOf" srcId="{C550B34E-B373-A846-960C-FA420CC88CEB}" destId="{4A35E180-B89B-7241-AF86-53F28E8949DF}" srcOrd="8" destOrd="0" presId="urn:microsoft.com/office/officeart/2005/8/layout/hList1"/>
    <dgm:cxn modelId="{90A375A1-B234-F740-B45B-947FC137747C}" type="presParOf" srcId="{4A35E180-B89B-7241-AF86-53F28E8949DF}" destId="{97378BE8-523D-C74F-9D0D-80237C942D5D}" srcOrd="0" destOrd="0" presId="urn:microsoft.com/office/officeart/2005/8/layout/hList1"/>
    <dgm:cxn modelId="{EA549532-1CE6-3948-8540-2C499A3624B9}" type="presParOf" srcId="{4A35E180-B89B-7241-AF86-53F28E8949DF}" destId="{574B7617-7F27-8F42-918A-7DEBD589992D}" srcOrd="1" destOrd="0" presId="urn:microsoft.com/office/officeart/2005/8/layout/hList1"/>
    <dgm:cxn modelId="{6C32144F-7E50-4C40-9E90-8B8FEC739909}" type="presParOf" srcId="{C550B34E-B373-A846-960C-FA420CC88CEB}" destId="{F3CC5D46-ED3D-8D45-9643-0671871CDC63}" srcOrd="9" destOrd="0" presId="urn:microsoft.com/office/officeart/2005/8/layout/hList1"/>
    <dgm:cxn modelId="{3489C756-8DC8-EE47-AD46-32A3257D6F3E}" type="presParOf" srcId="{C550B34E-B373-A846-960C-FA420CC88CEB}" destId="{61538959-26CB-3142-80E9-A799FAE478E6}" srcOrd="10" destOrd="0" presId="urn:microsoft.com/office/officeart/2005/8/layout/hList1"/>
    <dgm:cxn modelId="{D3F160E6-26EB-1E44-9AF9-B94E44949FF0}" type="presParOf" srcId="{61538959-26CB-3142-80E9-A799FAE478E6}" destId="{201032A1-4F0D-2748-9407-27846BCCABF3}" srcOrd="0" destOrd="0" presId="urn:microsoft.com/office/officeart/2005/8/layout/hList1"/>
    <dgm:cxn modelId="{A1898A7E-DDDE-6348-AF90-75C7D7DADD2D}" type="presParOf" srcId="{61538959-26CB-3142-80E9-A799FAE478E6}" destId="{448E8D89-5B5E-1542-9FFB-F01A7F28432C}" srcOrd="1" destOrd="0" presId="urn:microsoft.com/office/officeart/2005/8/layout/hList1"/>
    <dgm:cxn modelId="{09A24C72-5BF2-7248-851F-BCEA316FF3F7}" type="presParOf" srcId="{C550B34E-B373-A846-960C-FA420CC88CEB}" destId="{6F199FF9-4924-7E4F-831C-39C8A396F596}" srcOrd="11" destOrd="0" presId="urn:microsoft.com/office/officeart/2005/8/layout/hList1"/>
    <dgm:cxn modelId="{5E2BACF7-FF3A-E143-8360-ABB8F7BA0D61}" type="presParOf" srcId="{C550B34E-B373-A846-960C-FA420CC88CEB}" destId="{979AFF0C-6687-FC47-A020-F9EED07211E2}" srcOrd="12" destOrd="0" presId="urn:microsoft.com/office/officeart/2005/8/layout/hList1"/>
    <dgm:cxn modelId="{2023560D-1AD8-6841-BBA5-D7A468EE649F}" type="presParOf" srcId="{979AFF0C-6687-FC47-A020-F9EED07211E2}" destId="{A9542555-4927-A740-A26B-33B32742A72A}" srcOrd="0" destOrd="0" presId="urn:microsoft.com/office/officeart/2005/8/layout/hList1"/>
    <dgm:cxn modelId="{00FB6D74-8DE9-4F47-9BC7-2B10B54CE396}" type="presParOf" srcId="{979AFF0C-6687-FC47-A020-F9EED07211E2}" destId="{1304E92D-CBF1-6C48-A22C-195844E123C8}" srcOrd="1" destOrd="0" presId="urn:microsoft.com/office/officeart/2005/8/layout/hList1"/>
    <dgm:cxn modelId="{E2E37AE2-B9B9-3B42-B7C2-F356A12E664A}" type="presParOf" srcId="{C550B34E-B373-A846-960C-FA420CC88CEB}" destId="{366D04D5-759B-E64D-92B8-432BF9E4F2B7}" srcOrd="13" destOrd="0" presId="urn:microsoft.com/office/officeart/2005/8/layout/hList1"/>
    <dgm:cxn modelId="{99E3E8DC-387B-0D4B-9DD5-D3D3CA54128E}" type="presParOf" srcId="{C550B34E-B373-A846-960C-FA420CC88CEB}" destId="{F87F1DF2-310D-2B47-A950-08597D65EBEF}" srcOrd="14" destOrd="0" presId="urn:microsoft.com/office/officeart/2005/8/layout/hList1"/>
    <dgm:cxn modelId="{3FB39075-2FA7-2244-8ED7-B792F137B7E8}" type="presParOf" srcId="{F87F1DF2-310D-2B47-A950-08597D65EBEF}" destId="{19AAC50D-C016-FA4A-97CA-4EB4963B63B0}" srcOrd="0" destOrd="0" presId="urn:microsoft.com/office/officeart/2005/8/layout/hList1"/>
    <dgm:cxn modelId="{791B9855-BD7F-B44D-BBB8-355083829F83}" type="presParOf" srcId="{F87F1DF2-310D-2B47-A950-08597D65EBEF}" destId="{9CC4447C-9045-F84C-8A3B-B054C9A19A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6027-B9DB-424E-BC00-E3683A9E52F4}">
      <dsp:nvSpPr>
        <dsp:cNvPr id="0" name=""/>
        <dsp:cNvSpPr/>
      </dsp:nvSpPr>
      <dsp:spPr>
        <a:xfrm>
          <a:off x="-4652442" y="-718503"/>
          <a:ext cx="5582958" cy="558295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CA8FD-AFE1-B84B-A6D0-E505E789F832}">
      <dsp:nvSpPr>
        <dsp:cNvPr id="0" name=""/>
        <dsp:cNvSpPr/>
      </dsp:nvSpPr>
      <dsp:spPr>
        <a:xfrm>
          <a:off x="762129" y="592290"/>
          <a:ext cx="4916630" cy="11844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130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Data Governance</a:t>
          </a:r>
        </a:p>
      </dsp:txBody>
      <dsp:txXfrm>
        <a:off x="762129" y="592290"/>
        <a:ext cx="4916630" cy="1184415"/>
      </dsp:txXfrm>
    </dsp:sp>
    <dsp:sp modelId="{54A835A4-0C39-784A-B317-02F452EBDF34}">
      <dsp:nvSpPr>
        <dsp:cNvPr id="0" name=""/>
        <dsp:cNvSpPr/>
      </dsp:nvSpPr>
      <dsp:spPr>
        <a:xfrm>
          <a:off x="21869" y="444238"/>
          <a:ext cx="1480519" cy="1480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272-7A71-B646-A6E8-285CDF20CB27}">
      <dsp:nvSpPr>
        <dsp:cNvPr id="0" name=""/>
        <dsp:cNvSpPr/>
      </dsp:nvSpPr>
      <dsp:spPr>
        <a:xfrm>
          <a:off x="762129" y="2369245"/>
          <a:ext cx="4916630" cy="11844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0130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Quality Data</a:t>
          </a:r>
        </a:p>
      </dsp:txBody>
      <dsp:txXfrm>
        <a:off x="762129" y="2369245"/>
        <a:ext cx="4916630" cy="1184415"/>
      </dsp:txXfrm>
    </dsp:sp>
    <dsp:sp modelId="{AFA8571E-23F0-E549-ABBE-FDF7AAA2A3C8}">
      <dsp:nvSpPr>
        <dsp:cNvPr id="0" name=""/>
        <dsp:cNvSpPr/>
      </dsp:nvSpPr>
      <dsp:spPr>
        <a:xfrm>
          <a:off x="21869" y="2221193"/>
          <a:ext cx="1480519" cy="14805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85FE5-BAF3-A24D-B26D-D2B93ACD235D}">
      <dsp:nvSpPr>
        <dsp:cNvPr id="0" name=""/>
        <dsp:cNvSpPr/>
      </dsp:nvSpPr>
      <dsp:spPr>
        <a:xfrm>
          <a:off x="1366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Needs</a:t>
          </a:r>
        </a:p>
      </dsp:txBody>
      <dsp:txXfrm>
        <a:off x="1366" y="2273013"/>
        <a:ext cx="1112713" cy="345600"/>
      </dsp:txXfrm>
    </dsp:sp>
    <dsp:sp modelId="{2CAAFC3B-1E1F-7D4C-9991-8B2444737E19}">
      <dsp:nvSpPr>
        <dsp:cNvPr id="0" name=""/>
        <dsp:cNvSpPr/>
      </dsp:nvSpPr>
      <dsp:spPr>
        <a:xfrm>
          <a:off x="1366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CE4E4-FFAB-E344-89FE-62781D0C0A59}">
      <dsp:nvSpPr>
        <dsp:cNvPr id="0" name=""/>
        <dsp:cNvSpPr/>
      </dsp:nvSpPr>
      <dsp:spPr>
        <a:xfrm>
          <a:off x="1269859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Design</a:t>
          </a:r>
        </a:p>
      </dsp:txBody>
      <dsp:txXfrm>
        <a:off x="1269859" y="2273013"/>
        <a:ext cx="1112713" cy="345600"/>
      </dsp:txXfrm>
    </dsp:sp>
    <dsp:sp modelId="{BCAF7D8B-E820-9E4F-8EB2-E42C6210E54F}">
      <dsp:nvSpPr>
        <dsp:cNvPr id="0" name=""/>
        <dsp:cNvSpPr/>
      </dsp:nvSpPr>
      <dsp:spPr>
        <a:xfrm>
          <a:off x="1269859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219C8-9996-6241-9B26-FBFB3E7B4550}">
      <dsp:nvSpPr>
        <dsp:cNvPr id="0" name=""/>
        <dsp:cNvSpPr/>
      </dsp:nvSpPr>
      <dsp:spPr>
        <a:xfrm>
          <a:off x="2538353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Build</a:t>
          </a:r>
        </a:p>
      </dsp:txBody>
      <dsp:txXfrm>
        <a:off x="2538353" y="2273013"/>
        <a:ext cx="1112713" cy="345600"/>
      </dsp:txXfrm>
    </dsp:sp>
    <dsp:sp modelId="{934C975D-BA7E-0A41-A1CB-96B4D920C42A}">
      <dsp:nvSpPr>
        <dsp:cNvPr id="0" name=""/>
        <dsp:cNvSpPr/>
      </dsp:nvSpPr>
      <dsp:spPr>
        <a:xfrm>
          <a:off x="2538353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2E43C-245F-8B4A-A582-136B039B7076}">
      <dsp:nvSpPr>
        <dsp:cNvPr id="0" name=""/>
        <dsp:cNvSpPr/>
      </dsp:nvSpPr>
      <dsp:spPr>
        <a:xfrm>
          <a:off x="3806846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Collect</a:t>
          </a:r>
        </a:p>
      </dsp:txBody>
      <dsp:txXfrm>
        <a:off x="3806846" y="2273013"/>
        <a:ext cx="1112713" cy="345600"/>
      </dsp:txXfrm>
    </dsp:sp>
    <dsp:sp modelId="{36706A29-FA38-7F40-8D95-A8DE5341FB46}">
      <dsp:nvSpPr>
        <dsp:cNvPr id="0" name=""/>
        <dsp:cNvSpPr/>
      </dsp:nvSpPr>
      <dsp:spPr>
        <a:xfrm>
          <a:off x="3806846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78BE8-523D-C74F-9D0D-80237C942D5D}">
      <dsp:nvSpPr>
        <dsp:cNvPr id="0" name=""/>
        <dsp:cNvSpPr/>
      </dsp:nvSpPr>
      <dsp:spPr>
        <a:xfrm>
          <a:off x="5075339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Process</a:t>
          </a:r>
        </a:p>
      </dsp:txBody>
      <dsp:txXfrm>
        <a:off x="5075339" y="2273013"/>
        <a:ext cx="1112713" cy="345600"/>
      </dsp:txXfrm>
    </dsp:sp>
    <dsp:sp modelId="{574B7617-7F27-8F42-918A-7DEBD589992D}">
      <dsp:nvSpPr>
        <dsp:cNvPr id="0" name=""/>
        <dsp:cNvSpPr/>
      </dsp:nvSpPr>
      <dsp:spPr>
        <a:xfrm>
          <a:off x="5075339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032A1-4F0D-2748-9407-27846BCCABF3}">
      <dsp:nvSpPr>
        <dsp:cNvPr id="0" name=""/>
        <dsp:cNvSpPr/>
      </dsp:nvSpPr>
      <dsp:spPr>
        <a:xfrm>
          <a:off x="6343833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Analyse</a:t>
          </a:r>
          <a:endParaRPr lang="en-US" sz="1200" b="1" kern="1200" dirty="0"/>
        </a:p>
      </dsp:txBody>
      <dsp:txXfrm>
        <a:off x="6343833" y="2273013"/>
        <a:ext cx="1112713" cy="345600"/>
      </dsp:txXfrm>
    </dsp:sp>
    <dsp:sp modelId="{448E8D89-5B5E-1542-9FFB-F01A7F28432C}">
      <dsp:nvSpPr>
        <dsp:cNvPr id="0" name=""/>
        <dsp:cNvSpPr/>
      </dsp:nvSpPr>
      <dsp:spPr>
        <a:xfrm>
          <a:off x="6343833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42555-4927-A740-A26B-33B32742A72A}">
      <dsp:nvSpPr>
        <dsp:cNvPr id="0" name=""/>
        <dsp:cNvSpPr/>
      </dsp:nvSpPr>
      <dsp:spPr>
        <a:xfrm>
          <a:off x="7612326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Disseminate</a:t>
          </a:r>
        </a:p>
      </dsp:txBody>
      <dsp:txXfrm>
        <a:off x="7612326" y="2273013"/>
        <a:ext cx="1112713" cy="345600"/>
      </dsp:txXfrm>
    </dsp:sp>
    <dsp:sp modelId="{1304E92D-CBF1-6C48-A22C-195844E123C8}">
      <dsp:nvSpPr>
        <dsp:cNvPr id="0" name=""/>
        <dsp:cNvSpPr/>
      </dsp:nvSpPr>
      <dsp:spPr>
        <a:xfrm>
          <a:off x="7612326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AC50D-C016-FA4A-97CA-4EB4963B63B0}">
      <dsp:nvSpPr>
        <dsp:cNvPr id="0" name=""/>
        <dsp:cNvSpPr/>
      </dsp:nvSpPr>
      <dsp:spPr>
        <a:xfrm>
          <a:off x="8880820" y="2273013"/>
          <a:ext cx="1112713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Evaluate</a:t>
          </a:r>
        </a:p>
      </dsp:txBody>
      <dsp:txXfrm>
        <a:off x="8880820" y="2273013"/>
        <a:ext cx="1112713" cy="345600"/>
      </dsp:txXfrm>
    </dsp:sp>
    <dsp:sp modelId="{9CC4447C-9045-F84C-8A3B-B054C9A19A9C}">
      <dsp:nvSpPr>
        <dsp:cNvPr id="0" name=""/>
        <dsp:cNvSpPr/>
      </dsp:nvSpPr>
      <dsp:spPr>
        <a:xfrm>
          <a:off x="8880820" y="2618613"/>
          <a:ext cx="1112713" cy="527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14080" y="3190040"/>
            <a:ext cx="1114020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5800" b="1" strike="noStrike" spc="-1" dirty="0">
                <a:solidFill>
                  <a:srgbClr val="FF0000"/>
                </a:solidFill>
                <a:latin typeface="Calibri"/>
              </a:rPr>
              <a:t>Strategi Data </a:t>
            </a:r>
            <a:r>
              <a:rPr lang="en-US" sz="5800" b="1" strike="noStrike" spc="-1" dirty="0" err="1">
                <a:solidFill>
                  <a:srgbClr val="FF0000"/>
                </a:solidFill>
                <a:latin typeface="Calibri"/>
              </a:rPr>
              <a:t>Pemerintah</a:t>
            </a:r>
            <a:r>
              <a:rPr lang="en-US" sz="5800" b="1" strike="noStrike" spc="-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chemeClr val="bg1"/>
                </a:solidFill>
                <a:latin typeface="Calibri"/>
              </a:rPr>
              <a:t>Mendukung</a:t>
            </a:r>
            <a:r>
              <a:rPr lang="en-US" sz="4400" b="1" strike="noStrike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4400" b="1" strike="noStrike" spc="-1" dirty="0" err="1">
                <a:solidFill>
                  <a:schemeClr val="bg1"/>
                </a:solidFill>
                <a:latin typeface="Calibri"/>
              </a:rPr>
              <a:t>Kecerdasan</a:t>
            </a:r>
            <a:r>
              <a:rPr lang="en-US" sz="4400" b="1" strike="noStrike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4400" b="1" strike="noStrike" spc="-1" dirty="0" err="1">
                <a:solidFill>
                  <a:schemeClr val="bg1"/>
                </a:solidFill>
                <a:latin typeface="Calibri"/>
              </a:rPr>
              <a:t>Artifisial</a:t>
            </a:r>
            <a:br>
              <a:rPr b="1" dirty="0">
                <a:solidFill>
                  <a:srgbClr val="FF0000"/>
                </a:solidFill>
              </a:rPr>
            </a:br>
            <a:endParaRPr lang="en-US" sz="3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56020" y="5106680"/>
            <a:ext cx="1105632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Imam </a:t>
            </a:r>
            <a:r>
              <a:rPr lang="en-US" sz="2600" b="0" strike="noStrike" spc="-1" dirty="0" err="1">
                <a:solidFill>
                  <a:srgbClr val="FFFFFF"/>
                </a:solidFill>
                <a:latin typeface="Calibri"/>
              </a:rPr>
              <a:t>Machdi</a:t>
            </a:r>
            <a:endParaRPr lang="en-US" sz="2600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en-US" sz="2000" spc="-1" dirty="0" err="1">
                <a:solidFill>
                  <a:srgbClr val="FFFFFF"/>
                </a:solidFill>
                <a:latin typeface="Calibri"/>
              </a:rPr>
              <a:t>Deputi</a:t>
            </a:r>
            <a:r>
              <a:rPr lang="en-US" sz="2000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Calibri"/>
              </a:rPr>
              <a:t>Bidang</a:t>
            </a:r>
            <a:r>
              <a:rPr lang="en-US" sz="2000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Calibri"/>
              </a:rPr>
              <a:t>Metodologi</a:t>
            </a:r>
            <a:r>
              <a:rPr lang="en-US" sz="2000" spc="-1" dirty="0">
                <a:solidFill>
                  <a:srgbClr val="FFFFFF"/>
                </a:solidFill>
                <a:latin typeface="Calibri"/>
              </a:rPr>
              <a:t> dan </a:t>
            </a:r>
            <a:r>
              <a:rPr lang="en-US" sz="2000" spc="-1" dirty="0" err="1">
                <a:solidFill>
                  <a:srgbClr val="FFFFFF"/>
                </a:solidFill>
                <a:latin typeface="Calibri"/>
              </a:rPr>
              <a:t>Informasi</a:t>
            </a:r>
            <a:r>
              <a:rPr lang="en-US" sz="2000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latin typeface="Calibri"/>
              </a:rPr>
              <a:t>Statistik</a:t>
            </a:r>
            <a:endParaRPr lang="en-US" sz="2000" spc="-1" dirty="0">
              <a:solidFill>
                <a:srgbClr val="FFFFFF"/>
              </a:solidFill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</a:pP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Badan Pusat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Calibri"/>
              </a:rPr>
              <a:t>Statistik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 37">
            <a:extLst>
              <a:ext uri="{FF2B5EF4-FFF2-40B4-BE49-F238E27FC236}">
                <a16:creationId xmlns:a16="http://schemas.microsoft.com/office/drawing/2014/main" id="{BFC74AE1-49E8-104F-AC94-0888DBBF2365}"/>
              </a:ext>
            </a:extLst>
          </p:cNvPr>
          <p:cNvSpPr/>
          <p:nvPr/>
        </p:nvSpPr>
        <p:spPr>
          <a:xfrm rot="5400000">
            <a:off x="3484309" y="2964854"/>
            <a:ext cx="1976965" cy="1603882"/>
          </a:xfrm>
          <a:prstGeom prst="triangl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stomShape 1"/>
          <p:cNvSpPr/>
          <p:nvPr/>
        </p:nvSpPr>
        <p:spPr>
          <a:xfrm>
            <a:off x="2743200" y="0"/>
            <a:ext cx="704052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AREA PERMASALAHAN DATA</a:t>
            </a:r>
            <a:endParaRPr lang="en-US" sz="4000" b="1" strike="noStrike" spc="-1" dirty="0">
              <a:latin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290992-84FE-C943-802C-6B3CE8CE2A53}"/>
              </a:ext>
            </a:extLst>
          </p:cNvPr>
          <p:cNvGrpSpPr/>
          <p:nvPr/>
        </p:nvGrpSpPr>
        <p:grpSpPr>
          <a:xfrm>
            <a:off x="4957233" y="1268012"/>
            <a:ext cx="7276609" cy="5386788"/>
            <a:chOff x="2394196" y="1339080"/>
            <a:chExt cx="7276609" cy="53867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0EF7D7-1878-9E45-A1C3-34651D51C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7725" y="1339080"/>
              <a:ext cx="5416550" cy="53867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67734A-9664-BE41-9D72-FF9115DEC00C}"/>
                </a:ext>
              </a:extLst>
            </p:cNvPr>
            <p:cNvSpPr txBox="1"/>
            <p:nvPr/>
          </p:nvSpPr>
          <p:spPr>
            <a:xfrm>
              <a:off x="6096000" y="1863219"/>
              <a:ext cx="2309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TATA KELOLA DATA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350A95-26DE-8B47-BFC0-5409D06AEDF1}"/>
                </a:ext>
              </a:extLst>
            </p:cNvPr>
            <p:cNvSpPr txBox="1"/>
            <p:nvPr/>
          </p:nvSpPr>
          <p:spPr>
            <a:xfrm>
              <a:off x="7056965" y="3524072"/>
              <a:ext cx="2613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KETERSEDIAAN DATA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743615-4F7D-3642-B7A5-6560638F760C}"/>
                </a:ext>
              </a:extLst>
            </p:cNvPr>
            <p:cNvSpPr txBox="1"/>
            <p:nvPr/>
          </p:nvSpPr>
          <p:spPr>
            <a:xfrm>
              <a:off x="6190435" y="5280971"/>
              <a:ext cx="2613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AKSESIBILITAS DATA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EC9DDA-0C9E-C747-8E0E-2FA87D5426AF}"/>
                </a:ext>
              </a:extLst>
            </p:cNvPr>
            <p:cNvSpPr txBox="1"/>
            <p:nvPr/>
          </p:nvSpPr>
          <p:spPr>
            <a:xfrm>
              <a:off x="3387726" y="5687037"/>
              <a:ext cx="2613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PERTUKARAN DATA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5D0E78-FAC7-E049-A7A9-A48C661CC2A4}"/>
                </a:ext>
              </a:extLst>
            </p:cNvPr>
            <p:cNvSpPr txBox="1"/>
            <p:nvPr/>
          </p:nvSpPr>
          <p:spPr>
            <a:xfrm>
              <a:off x="2394196" y="3524071"/>
              <a:ext cx="2613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KONSISTENSI DATA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E96E23-7A17-5E4E-8FFD-DD76DE30AE8C}"/>
                </a:ext>
              </a:extLst>
            </p:cNvPr>
            <p:cNvSpPr txBox="1"/>
            <p:nvPr/>
          </p:nvSpPr>
          <p:spPr>
            <a:xfrm>
              <a:off x="3259665" y="1863218"/>
              <a:ext cx="2613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/>
                <a:t>KEAMANAN DATA</a:t>
              </a:r>
            </a:p>
          </p:txBody>
        </p:sp>
      </p:grp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E9B4A288-01C7-614B-9FF7-15942C7D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664330"/>
              </p:ext>
            </p:extLst>
          </p:nvPr>
        </p:nvGraphicFramePr>
        <p:xfrm>
          <a:off x="-1179429" y="1693820"/>
          <a:ext cx="5700630" cy="414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35650B-B2DF-B546-842E-9C97362E714F}"/>
              </a:ext>
            </a:extLst>
          </p:cNvPr>
          <p:cNvSpPr txBox="1"/>
          <p:nvPr/>
        </p:nvSpPr>
        <p:spPr>
          <a:xfrm>
            <a:off x="399234" y="1292312"/>
            <a:ext cx="555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Artifisial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data yang </a:t>
            </a:r>
            <a:r>
              <a:rPr lang="en-US" sz="2400" dirty="0" err="1"/>
              <a:t>terpadu</a:t>
            </a:r>
            <a:r>
              <a:rPr lang="en-US" sz="2400" dirty="0"/>
              <a:t> dan </a:t>
            </a:r>
            <a:r>
              <a:rPr lang="en-US" sz="2400" dirty="0" err="1"/>
              <a:t>berkualitas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743200" y="0"/>
            <a:ext cx="704052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KEBIJAKAN NASIONAL</a:t>
            </a:r>
            <a:endParaRPr lang="en-US" sz="4000" b="1" strike="noStrike" spc="-1" dirty="0"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C1D045-1649-704B-BBE8-6680106A552D}"/>
              </a:ext>
            </a:extLst>
          </p:cNvPr>
          <p:cNvGrpSpPr/>
          <p:nvPr/>
        </p:nvGrpSpPr>
        <p:grpSpPr>
          <a:xfrm>
            <a:off x="3590381" y="1422619"/>
            <a:ext cx="5011238" cy="5011237"/>
            <a:chOff x="6096000" y="1524219"/>
            <a:chExt cx="5011238" cy="50112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4F14C5-6C39-C64C-BAFD-617AD135F928}"/>
                </a:ext>
              </a:extLst>
            </p:cNvPr>
            <p:cNvGrpSpPr/>
            <p:nvPr/>
          </p:nvGrpSpPr>
          <p:grpSpPr>
            <a:xfrm>
              <a:off x="6096000" y="1524219"/>
              <a:ext cx="5011238" cy="5011237"/>
              <a:chOff x="3421343" y="754343"/>
              <a:chExt cx="5349315" cy="5349314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9FC29E11-E663-3940-9D36-1D1F36E82D4D}"/>
                  </a:ext>
                </a:extLst>
              </p:cNvPr>
              <p:cNvSpPr/>
              <p:nvPr/>
            </p:nvSpPr>
            <p:spPr>
              <a:xfrm>
                <a:off x="3421344" y="4141009"/>
                <a:ext cx="5349314" cy="1962648"/>
              </a:xfrm>
              <a:custGeom>
                <a:avLst/>
                <a:gdLst>
                  <a:gd name="connsiteX0" fmla="*/ 4202429 w 5349314"/>
                  <a:gd name="connsiteY0" fmla="*/ 1947627 h 1962648"/>
                  <a:gd name="connsiteX1" fmla="*/ 4234845 w 5349314"/>
                  <a:gd name="connsiteY1" fmla="*/ 1952574 h 1962648"/>
                  <a:gd name="connsiteX2" fmla="*/ 4218544 w 5349314"/>
                  <a:gd name="connsiteY2" fmla="*/ 1951341 h 1962648"/>
                  <a:gd name="connsiteX3" fmla="*/ 3928708 w 5349314"/>
                  <a:gd name="connsiteY3" fmla="*/ 1857925 h 1962648"/>
                  <a:gd name="connsiteX4" fmla="*/ 3957226 w 5349314"/>
                  <a:gd name="connsiteY4" fmla="*/ 1871663 h 1962648"/>
                  <a:gd name="connsiteX5" fmla="*/ 3942546 w 5349314"/>
                  <a:gd name="connsiteY5" fmla="*/ 1865879 h 1962648"/>
                  <a:gd name="connsiteX6" fmla="*/ 3757771 w 5349314"/>
                  <a:gd name="connsiteY6" fmla="*/ 1744269 h 1962648"/>
                  <a:gd name="connsiteX7" fmla="*/ 3769043 w 5349314"/>
                  <a:gd name="connsiteY7" fmla="*/ 1753570 h 1962648"/>
                  <a:gd name="connsiteX8" fmla="*/ 3769043 w 5349314"/>
                  <a:gd name="connsiteY8" fmla="*/ 1754514 h 1962648"/>
                  <a:gd name="connsiteX9" fmla="*/ 5339238 w 5349314"/>
                  <a:gd name="connsiteY9" fmla="*/ 848169 h 1962648"/>
                  <a:gd name="connsiteX10" fmla="*/ 5344248 w 5349314"/>
                  <a:gd name="connsiteY10" fmla="*/ 880990 h 1962648"/>
                  <a:gd name="connsiteX11" fmla="*/ 5349314 w 5349314"/>
                  <a:gd name="connsiteY11" fmla="*/ 981324 h 1962648"/>
                  <a:gd name="connsiteX12" fmla="*/ 4367990 w 5349314"/>
                  <a:gd name="connsiteY12" fmla="*/ 1962648 h 1962648"/>
                  <a:gd name="connsiteX13" fmla="*/ 4367990 w 5349314"/>
                  <a:gd name="connsiteY13" fmla="*/ 1962648 h 1962648"/>
                  <a:gd name="connsiteX14" fmla="*/ 4468324 w 5349314"/>
                  <a:gd name="connsiteY14" fmla="*/ 1957582 h 1962648"/>
                  <a:gd name="connsiteX15" fmla="*/ 5349313 w 5349314"/>
                  <a:gd name="connsiteY15" fmla="*/ 981324 h 1962648"/>
                  <a:gd name="connsiteX16" fmla="*/ 5258326 w 5349314"/>
                  <a:gd name="connsiteY16" fmla="*/ 570556 h 1962648"/>
                  <a:gd name="connsiteX17" fmla="*/ 5272197 w 5349314"/>
                  <a:gd name="connsiteY17" fmla="*/ 599349 h 1962648"/>
                  <a:gd name="connsiteX18" fmla="*/ 5329377 w 5349314"/>
                  <a:gd name="connsiteY18" fmla="*/ 783553 h 1962648"/>
                  <a:gd name="connsiteX19" fmla="*/ 5334294 w 5349314"/>
                  <a:gd name="connsiteY19" fmla="*/ 815774 h 1962648"/>
                  <a:gd name="connsiteX20" fmla="*/ 5305195 w 5349314"/>
                  <a:gd name="connsiteY20" fmla="*/ 689509 h 1962648"/>
                  <a:gd name="connsiteX21" fmla="*/ 5064279 w 5349314"/>
                  <a:gd name="connsiteY21" fmla="*/ 290319 h 1962648"/>
                  <a:gd name="connsiteX22" fmla="*/ 5181719 w 5349314"/>
                  <a:gd name="connsiteY22" fmla="*/ 432657 h 1962648"/>
                  <a:gd name="connsiteX23" fmla="*/ 5230873 w 5349314"/>
                  <a:gd name="connsiteY23" fmla="*/ 513567 h 1962648"/>
                  <a:gd name="connsiteX24" fmla="*/ 5244592 w 5349314"/>
                  <a:gd name="connsiteY24" fmla="*/ 542045 h 1962648"/>
                  <a:gd name="connsiteX25" fmla="*/ 5181718 w 5349314"/>
                  <a:gd name="connsiteY25" fmla="*/ 432656 h 1962648"/>
                  <a:gd name="connsiteX26" fmla="*/ 5064292 w 5349314"/>
                  <a:gd name="connsiteY26" fmla="*/ 290335 h 1962648"/>
                  <a:gd name="connsiteX27" fmla="*/ 981324 w 5349314"/>
                  <a:gd name="connsiteY27" fmla="*/ 0 h 1962648"/>
                  <a:gd name="connsiteX28" fmla="*/ 1529992 w 5349314"/>
                  <a:gd name="connsiteY28" fmla="*/ 167595 h 1962648"/>
                  <a:gd name="connsiteX29" fmla="*/ 1672324 w 5349314"/>
                  <a:gd name="connsiteY29" fmla="*/ 285030 h 1962648"/>
                  <a:gd name="connsiteX30" fmla="*/ 1738059 w 5349314"/>
                  <a:gd name="connsiteY30" fmla="*/ 334803 h 1962648"/>
                  <a:gd name="connsiteX31" fmla="*/ 2674656 w 5349314"/>
                  <a:gd name="connsiteY31" fmla="*/ 627088 h 1962648"/>
                  <a:gd name="connsiteX32" fmla="*/ 3611253 w 5349314"/>
                  <a:gd name="connsiteY32" fmla="*/ 334803 h 1962648"/>
                  <a:gd name="connsiteX33" fmla="*/ 3673976 w 5349314"/>
                  <a:gd name="connsiteY33" fmla="*/ 287312 h 1962648"/>
                  <a:gd name="connsiteX34" fmla="*/ 3671695 w 5349314"/>
                  <a:gd name="connsiteY34" fmla="*/ 290324 h 1962648"/>
                  <a:gd name="connsiteX35" fmla="*/ 3554260 w 5349314"/>
                  <a:gd name="connsiteY35" fmla="*/ 432656 h 1962648"/>
                  <a:gd name="connsiteX36" fmla="*/ 3386665 w 5349314"/>
                  <a:gd name="connsiteY36" fmla="*/ 981324 h 1962648"/>
                  <a:gd name="connsiteX37" fmla="*/ 3674089 w 5349314"/>
                  <a:gd name="connsiteY37" fmla="*/ 1675225 h 1962648"/>
                  <a:gd name="connsiteX38" fmla="*/ 3676987 w 5349314"/>
                  <a:gd name="connsiteY38" fmla="*/ 1677616 h 1962648"/>
                  <a:gd name="connsiteX39" fmla="*/ 3611254 w 5349314"/>
                  <a:gd name="connsiteY39" fmla="*/ 1627845 h 1962648"/>
                  <a:gd name="connsiteX40" fmla="*/ 2674657 w 5349314"/>
                  <a:gd name="connsiteY40" fmla="*/ 1335560 h 1962648"/>
                  <a:gd name="connsiteX41" fmla="*/ 1738060 w 5349314"/>
                  <a:gd name="connsiteY41" fmla="*/ 1627845 h 1962648"/>
                  <a:gd name="connsiteX42" fmla="*/ 1672313 w 5349314"/>
                  <a:gd name="connsiteY42" fmla="*/ 1677627 h 1962648"/>
                  <a:gd name="connsiteX43" fmla="*/ 1529992 w 5349314"/>
                  <a:gd name="connsiteY43" fmla="*/ 1795053 h 1962648"/>
                  <a:gd name="connsiteX44" fmla="*/ 981324 w 5349314"/>
                  <a:gd name="connsiteY44" fmla="*/ 1962648 h 1962648"/>
                  <a:gd name="connsiteX45" fmla="*/ 0 w 5349314"/>
                  <a:gd name="connsiteY45" fmla="*/ 981324 h 1962648"/>
                  <a:gd name="connsiteX46" fmla="*/ 981324 w 5349314"/>
                  <a:gd name="connsiteY46" fmla="*/ 0 h 19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349314" h="1962648">
                    <a:moveTo>
                      <a:pt x="4202429" y="1947627"/>
                    </a:moveTo>
                    <a:lnTo>
                      <a:pt x="4234845" y="1952574"/>
                    </a:lnTo>
                    <a:lnTo>
                      <a:pt x="4218544" y="1951341"/>
                    </a:lnTo>
                    <a:close/>
                    <a:moveTo>
                      <a:pt x="3928708" y="1857925"/>
                    </a:moveTo>
                    <a:lnTo>
                      <a:pt x="3957226" y="1871663"/>
                    </a:lnTo>
                    <a:lnTo>
                      <a:pt x="3942546" y="1865879"/>
                    </a:lnTo>
                    <a:close/>
                    <a:moveTo>
                      <a:pt x="3757771" y="1744269"/>
                    </a:moveTo>
                    <a:lnTo>
                      <a:pt x="3769043" y="1753570"/>
                    </a:lnTo>
                    <a:lnTo>
                      <a:pt x="3769043" y="1754514"/>
                    </a:lnTo>
                    <a:close/>
                    <a:moveTo>
                      <a:pt x="5339238" y="848169"/>
                    </a:moveTo>
                    <a:lnTo>
                      <a:pt x="5344248" y="880990"/>
                    </a:lnTo>
                    <a:cubicBezTo>
                      <a:pt x="5347598" y="913979"/>
                      <a:pt x="5349314" y="947451"/>
                      <a:pt x="5349314" y="981324"/>
                    </a:cubicBezTo>
                    <a:cubicBezTo>
                      <a:pt x="5349314" y="1523294"/>
                      <a:pt x="4909960" y="1962648"/>
                      <a:pt x="4367990" y="1962648"/>
                    </a:cubicBezTo>
                    <a:lnTo>
                      <a:pt x="4367990" y="1962648"/>
                    </a:lnTo>
                    <a:lnTo>
                      <a:pt x="4468324" y="1957582"/>
                    </a:lnTo>
                    <a:cubicBezTo>
                      <a:pt x="4963162" y="1907328"/>
                      <a:pt x="5349313" y="1489421"/>
                      <a:pt x="5349313" y="981324"/>
                    </a:cubicBezTo>
                    <a:close/>
                    <a:moveTo>
                      <a:pt x="5258326" y="570556"/>
                    </a:moveTo>
                    <a:lnTo>
                      <a:pt x="5272197" y="599349"/>
                    </a:lnTo>
                    <a:cubicBezTo>
                      <a:pt x="5297025" y="658051"/>
                      <a:pt x="5316305" y="719671"/>
                      <a:pt x="5329377" y="783553"/>
                    </a:cubicBezTo>
                    <a:lnTo>
                      <a:pt x="5334294" y="815774"/>
                    </a:lnTo>
                    <a:lnTo>
                      <a:pt x="5305195" y="689509"/>
                    </a:lnTo>
                    <a:close/>
                    <a:moveTo>
                      <a:pt x="5064279" y="290319"/>
                    </a:moveTo>
                    <a:lnTo>
                      <a:pt x="5181719" y="432657"/>
                    </a:lnTo>
                    <a:cubicBezTo>
                      <a:pt x="5199354" y="458760"/>
                      <a:pt x="5215766" y="485758"/>
                      <a:pt x="5230873" y="513567"/>
                    </a:cubicBezTo>
                    <a:lnTo>
                      <a:pt x="5244592" y="542045"/>
                    </a:lnTo>
                    <a:lnTo>
                      <a:pt x="5181718" y="432656"/>
                    </a:lnTo>
                    <a:lnTo>
                      <a:pt x="5064292" y="290335"/>
                    </a:lnTo>
                    <a:close/>
                    <a:moveTo>
                      <a:pt x="981324" y="0"/>
                    </a:moveTo>
                    <a:cubicBezTo>
                      <a:pt x="1184563" y="0"/>
                      <a:pt x="1373371" y="61784"/>
                      <a:pt x="1529992" y="167595"/>
                    </a:cubicBezTo>
                    <a:lnTo>
                      <a:pt x="1672324" y="285030"/>
                    </a:lnTo>
                    <a:lnTo>
                      <a:pt x="1738059" y="334803"/>
                    </a:lnTo>
                    <a:cubicBezTo>
                      <a:pt x="2003912" y="519098"/>
                      <a:pt x="2326673" y="627088"/>
                      <a:pt x="2674656" y="627088"/>
                    </a:cubicBezTo>
                    <a:cubicBezTo>
                      <a:pt x="3022639" y="627088"/>
                      <a:pt x="3345400" y="519098"/>
                      <a:pt x="3611253" y="334803"/>
                    </a:cubicBezTo>
                    <a:lnTo>
                      <a:pt x="3673976" y="287312"/>
                    </a:lnTo>
                    <a:lnTo>
                      <a:pt x="3671695" y="290324"/>
                    </a:lnTo>
                    <a:lnTo>
                      <a:pt x="3554260" y="432656"/>
                    </a:lnTo>
                    <a:cubicBezTo>
                      <a:pt x="3448449" y="589277"/>
                      <a:pt x="3386665" y="778085"/>
                      <a:pt x="3386665" y="981324"/>
                    </a:cubicBezTo>
                    <a:cubicBezTo>
                      <a:pt x="3386665" y="1252309"/>
                      <a:pt x="3496504" y="1497640"/>
                      <a:pt x="3674089" y="1675225"/>
                    </a:cubicBezTo>
                    <a:lnTo>
                      <a:pt x="3676987" y="1677616"/>
                    </a:lnTo>
                    <a:lnTo>
                      <a:pt x="3611254" y="1627845"/>
                    </a:lnTo>
                    <a:cubicBezTo>
                      <a:pt x="3345400" y="1443550"/>
                      <a:pt x="3022640" y="1335560"/>
                      <a:pt x="2674657" y="1335560"/>
                    </a:cubicBezTo>
                    <a:cubicBezTo>
                      <a:pt x="2326674" y="1335560"/>
                      <a:pt x="2003913" y="1443550"/>
                      <a:pt x="1738060" y="1627845"/>
                    </a:cubicBezTo>
                    <a:lnTo>
                      <a:pt x="1672313" y="1677627"/>
                    </a:lnTo>
                    <a:lnTo>
                      <a:pt x="1529992" y="1795053"/>
                    </a:lnTo>
                    <a:cubicBezTo>
                      <a:pt x="1373371" y="1900864"/>
                      <a:pt x="1184563" y="1962648"/>
                      <a:pt x="981324" y="1962648"/>
                    </a:cubicBezTo>
                    <a:cubicBezTo>
                      <a:pt x="439354" y="1962648"/>
                      <a:pt x="0" y="1523294"/>
                      <a:pt x="0" y="981324"/>
                    </a:cubicBezTo>
                    <a:cubicBezTo>
                      <a:pt x="0" y="439354"/>
                      <a:pt x="439354" y="0"/>
                      <a:pt x="98132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52535"/>
                  </a:gs>
                  <a:gs pos="47000">
                    <a:srgbClr val="2998CD">
                      <a:shade val="67500"/>
                      <a:satMod val="115000"/>
                    </a:srgbClr>
                  </a:gs>
                  <a:gs pos="100000">
                    <a:srgbClr val="2998CD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A96411E-742F-914E-B1F8-11F5FDDFCE17}"/>
                  </a:ext>
                </a:extLst>
              </p:cNvPr>
              <p:cNvSpPr/>
              <p:nvPr/>
            </p:nvSpPr>
            <p:spPr>
              <a:xfrm rot="16200000">
                <a:off x="1728011" y="2447676"/>
                <a:ext cx="5349314" cy="1962648"/>
              </a:xfrm>
              <a:custGeom>
                <a:avLst/>
                <a:gdLst>
                  <a:gd name="connsiteX0" fmla="*/ 10074 w 5349314"/>
                  <a:gd name="connsiteY0" fmla="*/ 1114467 h 1962648"/>
                  <a:gd name="connsiteX1" fmla="*/ 5067 w 5349314"/>
                  <a:gd name="connsiteY1" fmla="*/ 1081659 h 1962648"/>
                  <a:gd name="connsiteX2" fmla="*/ 0 w 5349314"/>
                  <a:gd name="connsiteY2" fmla="*/ 981324 h 1962648"/>
                  <a:gd name="connsiteX3" fmla="*/ 44118 w 5349314"/>
                  <a:gd name="connsiteY3" fmla="*/ 1273136 h 1962648"/>
                  <a:gd name="connsiteX4" fmla="*/ 19937 w 5349314"/>
                  <a:gd name="connsiteY4" fmla="*/ 1179095 h 1962648"/>
                  <a:gd name="connsiteX5" fmla="*/ 15022 w 5349314"/>
                  <a:gd name="connsiteY5" fmla="*/ 1146887 h 1962648"/>
                  <a:gd name="connsiteX6" fmla="*/ 90983 w 5349314"/>
                  <a:gd name="connsiteY6" fmla="*/ 1392082 h 1962648"/>
                  <a:gd name="connsiteX7" fmla="*/ 77118 w 5349314"/>
                  <a:gd name="connsiteY7" fmla="*/ 1363300 h 1962648"/>
                  <a:gd name="connsiteX8" fmla="*/ 44120 w 5349314"/>
                  <a:gd name="connsiteY8" fmla="*/ 1273144 h 1962648"/>
                  <a:gd name="connsiteX9" fmla="*/ 167592 w 5349314"/>
                  <a:gd name="connsiteY9" fmla="*/ 1529987 h 1962648"/>
                  <a:gd name="connsiteX10" fmla="*/ 118441 w 5349314"/>
                  <a:gd name="connsiteY10" fmla="*/ 1449082 h 1962648"/>
                  <a:gd name="connsiteX11" fmla="*/ 104727 w 5349314"/>
                  <a:gd name="connsiteY11" fmla="*/ 1420614 h 1962648"/>
                  <a:gd name="connsiteX12" fmla="*/ 285023 w 5349314"/>
                  <a:gd name="connsiteY12" fmla="*/ 1672316 h 1962648"/>
                  <a:gd name="connsiteX13" fmla="*/ 242186 w 5349314"/>
                  <a:gd name="connsiteY13" fmla="*/ 1620397 h 1962648"/>
                  <a:gd name="connsiteX14" fmla="*/ 285021 w 5349314"/>
                  <a:gd name="connsiteY14" fmla="*/ 1672313 h 1962648"/>
                  <a:gd name="connsiteX15" fmla="*/ 1146887 w 5349314"/>
                  <a:gd name="connsiteY15" fmla="*/ 15022 h 1962648"/>
                  <a:gd name="connsiteX16" fmla="*/ 1114467 w 5349314"/>
                  <a:gd name="connsiteY16" fmla="*/ 10074 h 1962648"/>
                  <a:gd name="connsiteX17" fmla="*/ 1130770 w 5349314"/>
                  <a:gd name="connsiteY17" fmla="*/ 11307 h 1962648"/>
                  <a:gd name="connsiteX18" fmla="*/ 1273141 w 5349314"/>
                  <a:gd name="connsiteY18" fmla="*/ 44119 h 1962648"/>
                  <a:gd name="connsiteX19" fmla="*/ 1273140 w 5349314"/>
                  <a:gd name="connsiteY19" fmla="*/ 44119 h 1962648"/>
                  <a:gd name="connsiteX20" fmla="*/ 1273139 w 5349314"/>
                  <a:gd name="connsiteY20" fmla="*/ 44118 h 1962648"/>
                  <a:gd name="connsiteX21" fmla="*/ 1273140 w 5349314"/>
                  <a:gd name="connsiteY21" fmla="*/ 44119 h 1962648"/>
                  <a:gd name="connsiteX22" fmla="*/ 1420613 w 5349314"/>
                  <a:gd name="connsiteY22" fmla="*/ 104727 h 1962648"/>
                  <a:gd name="connsiteX23" fmla="*/ 1392083 w 5349314"/>
                  <a:gd name="connsiteY23" fmla="*/ 90983 h 1962648"/>
                  <a:gd name="connsiteX24" fmla="*/ 1406769 w 5349314"/>
                  <a:gd name="connsiteY24" fmla="*/ 96769 h 1962648"/>
                  <a:gd name="connsiteX25" fmla="*/ 1614766 w 5349314"/>
                  <a:gd name="connsiteY25" fmla="*/ 237540 h 1962648"/>
                  <a:gd name="connsiteX26" fmla="*/ 1529992 w 5349314"/>
                  <a:gd name="connsiteY26" fmla="*/ 167595 h 1962648"/>
                  <a:gd name="connsiteX27" fmla="*/ 1529991 w 5349314"/>
                  <a:gd name="connsiteY27" fmla="*/ 167594 h 1962648"/>
                  <a:gd name="connsiteX28" fmla="*/ 1529992 w 5349314"/>
                  <a:gd name="connsiteY28" fmla="*/ 167595 h 1962648"/>
                  <a:gd name="connsiteX29" fmla="*/ 5349314 w 5349314"/>
                  <a:gd name="connsiteY29" fmla="*/ 981324 h 1962648"/>
                  <a:gd name="connsiteX30" fmla="*/ 4367990 w 5349314"/>
                  <a:gd name="connsiteY30" fmla="*/ 1962648 h 1962648"/>
                  <a:gd name="connsiteX31" fmla="*/ 3819323 w 5349314"/>
                  <a:gd name="connsiteY31" fmla="*/ 1795053 h 1962648"/>
                  <a:gd name="connsiteX32" fmla="*/ 3769043 w 5349314"/>
                  <a:gd name="connsiteY32" fmla="*/ 1753569 h 1962648"/>
                  <a:gd name="connsiteX33" fmla="*/ 3769043 w 5349314"/>
                  <a:gd name="connsiteY33" fmla="*/ 1754514 h 1962648"/>
                  <a:gd name="connsiteX34" fmla="*/ 3757763 w 5349314"/>
                  <a:gd name="connsiteY34" fmla="*/ 1744262 h 1962648"/>
                  <a:gd name="connsiteX35" fmla="*/ 3677001 w 5349314"/>
                  <a:gd name="connsiteY35" fmla="*/ 1677627 h 1962648"/>
                  <a:gd name="connsiteX36" fmla="*/ 3611254 w 5349314"/>
                  <a:gd name="connsiteY36" fmla="*/ 1627845 h 1962648"/>
                  <a:gd name="connsiteX37" fmla="*/ 2674657 w 5349314"/>
                  <a:gd name="connsiteY37" fmla="*/ 1335560 h 1962648"/>
                  <a:gd name="connsiteX38" fmla="*/ 1738060 w 5349314"/>
                  <a:gd name="connsiteY38" fmla="*/ 1627845 h 1962648"/>
                  <a:gd name="connsiteX39" fmla="*/ 1675336 w 5349314"/>
                  <a:gd name="connsiteY39" fmla="*/ 1675339 h 1962648"/>
                  <a:gd name="connsiteX40" fmla="*/ 1677618 w 5349314"/>
                  <a:gd name="connsiteY40" fmla="*/ 1672324 h 1962648"/>
                  <a:gd name="connsiteX41" fmla="*/ 1795053 w 5349314"/>
                  <a:gd name="connsiteY41" fmla="*/ 1529992 h 1962648"/>
                  <a:gd name="connsiteX42" fmla="*/ 1962648 w 5349314"/>
                  <a:gd name="connsiteY42" fmla="*/ 981324 h 1962648"/>
                  <a:gd name="connsiteX43" fmla="*/ 1675225 w 5349314"/>
                  <a:gd name="connsiteY43" fmla="*/ 287423 h 1962648"/>
                  <a:gd name="connsiteX44" fmla="*/ 1672326 w 5349314"/>
                  <a:gd name="connsiteY44" fmla="*/ 285031 h 1962648"/>
                  <a:gd name="connsiteX45" fmla="*/ 1738059 w 5349314"/>
                  <a:gd name="connsiteY45" fmla="*/ 334803 h 1962648"/>
                  <a:gd name="connsiteX46" fmla="*/ 2674656 w 5349314"/>
                  <a:gd name="connsiteY46" fmla="*/ 627088 h 1962648"/>
                  <a:gd name="connsiteX47" fmla="*/ 3611253 w 5349314"/>
                  <a:gd name="connsiteY47" fmla="*/ 334803 h 1962648"/>
                  <a:gd name="connsiteX48" fmla="*/ 3677013 w 5349314"/>
                  <a:gd name="connsiteY48" fmla="*/ 285012 h 1962648"/>
                  <a:gd name="connsiteX49" fmla="*/ 3757751 w 5349314"/>
                  <a:gd name="connsiteY49" fmla="*/ 218396 h 1962648"/>
                  <a:gd name="connsiteX50" fmla="*/ 3769043 w 5349314"/>
                  <a:gd name="connsiteY50" fmla="*/ 208133 h 1962648"/>
                  <a:gd name="connsiteX51" fmla="*/ 3769043 w 5349314"/>
                  <a:gd name="connsiteY51" fmla="*/ 209080 h 1962648"/>
                  <a:gd name="connsiteX52" fmla="*/ 3819323 w 5349314"/>
                  <a:gd name="connsiteY52" fmla="*/ 167595 h 1962648"/>
                  <a:gd name="connsiteX53" fmla="*/ 4367990 w 5349314"/>
                  <a:gd name="connsiteY53" fmla="*/ 0 h 1962648"/>
                  <a:gd name="connsiteX54" fmla="*/ 5349314 w 5349314"/>
                  <a:gd name="connsiteY54" fmla="*/ 981324 h 19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349314" h="1962648">
                    <a:moveTo>
                      <a:pt x="10074" y="1114467"/>
                    </a:moveTo>
                    <a:lnTo>
                      <a:pt x="5067" y="1081659"/>
                    </a:lnTo>
                    <a:cubicBezTo>
                      <a:pt x="1717" y="1048670"/>
                      <a:pt x="0" y="1015197"/>
                      <a:pt x="0" y="981324"/>
                    </a:cubicBezTo>
                    <a:close/>
                    <a:moveTo>
                      <a:pt x="44118" y="1273136"/>
                    </a:moveTo>
                    <a:lnTo>
                      <a:pt x="19937" y="1179095"/>
                    </a:lnTo>
                    <a:lnTo>
                      <a:pt x="15022" y="1146887"/>
                    </a:lnTo>
                    <a:close/>
                    <a:moveTo>
                      <a:pt x="90983" y="1392082"/>
                    </a:moveTo>
                    <a:lnTo>
                      <a:pt x="77118" y="1363300"/>
                    </a:lnTo>
                    <a:lnTo>
                      <a:pt x="44120" y="1273144"/>
                    </a:lnTo>
                    <a:close/>
                    <a:moveTo>
                      <a:pt x="167592" y="1529987"/>
                    </a:moveTo>
                    <a:lnTo>
                      <a:pt x="118441" y="1449082"/>
                    </a:lnTo>
                    <a:lnTo>
                      <a:pt x="104727" y="1420614"/>
                    </a:lnTo>
                    <a:close/>
                    <a:moveTo>
                      <a:pt x="285023" y="1672316"/>
                    </a:moveTo>
                    <a:lnTo>
                      <a:pt x="242186" y="1620397"/>
                    </a:lnTo>
                    <a:lnTo>
                      <a:pt x="285021" y="1672313"/>
                    </a:lnTo>
                    <a:close/>
                    <a:moveTo>
                      <a:pt x="1146887" y="15022"/>
                    </a:moveTo>
                    <a:lnTo>
                      <a:pt x="1114467" y="10074"/>
                    </a:lnTo>
                    <a:lnTo>
                      <a:pt x="1130770" y="11307"/>
                    </a:lnTo>
                    <a:close/>
                    <a:moveTo>
                      <a:pt x="1273141" y="44119"/>
                    </a:moveTo>
                    <a:lnTo>
                      <a:pt x="1273140" y="44119"/>
                    </a:lnTo>
                    <a:lnTo>
                      <a:pt x="1273139" y="44118"/>
                    </a:lnTo>
                    <a:lnTo>
                      <a:pt x="1273140" y="44119"/>
                    </a:lnTo>
                    <a:close/>
                    <a:moveTo>
                      <a:pt x="1420613" y="104727"/>
                    </a:moveTo>
                    <a:lnTo>
                      <a:pt x="1392083" y="90983"/>
                    </a:lnTo>
                    <a:lnTo>
                      <a:pt x="1406769" y="96769"/>
                    </a:lnTo>
                    <a:close/>
                    <a:moveTo>
                      <a:pt x="1614766" y="237540"/>
                    </a:moveTo>
                    <a:lnTo>
                      <a:pt x="1529992" y="167595"/>
                    </a:lnTo>
                    <a:lnTo>
                      <a:pt x="1529991" y="167594"/>
                    </a:lnTo>
                    <a:lnTo>
                      <a:pt x="1529992" y="167595"/>
                    </a:lnTo>
                    <a:close/>
                    <a:moveTo>
                      <a:pt x="5349314" y="981324"/>
                    </a:moveTo>
                    <a:cubicBezTo>
                      <a:pt x="5349314" y="1523294"/>
                      <a:pt x="4909960" y="1962648"/>
                      <a:pt x="4367990" y="1962648"/>
                    </a:cubicBezTo>
                    <a:cubicBezTo>
                      <a:pt x="4164751" y="1962648"/>
                      <a:pt x="3975943" y="1900864"/>
                      <a:pt x="3819323" y="1795053"/>
                    </a:cubicBezTo>
                    <a:lnTo>
                      <a:pt x="3769043" y="1753569"/>
                    </a:lnTo>
                    <a:lnTo>
                      <a:pt x="3769043" y="1754514"/>
                    </a:lnTo>
                    <a:lnTo>
                      <a:pt x="3757763" y="1744262"/>
                    </a:lnTo>
                    <a:lnTo>
                      <a:pt x="3677001" y="1677627"/>
                    </a:lnTo>
                    <a:lnTo>
                      <a:pt x="3611254" y="1627845"/>
                    </a:lnTo>
                    <a:cubicBezTo>
                      <a:pt x="3345400" y="1443550"/>
                      <a:pt x="3022640" y="1335560"/>
                      <a:pt x="2674657" y="1335560"/>
                    </a:cubicBezTo>
                    <a:cubicBezTo>
                      <a:pt x="2326674" y="1335560"/>
                      <a:pt x="2003913" y="1443550"/>
                      <a:pt x="1738060" y="1627845"/>
                    </a:cubicBezTo>
                    <a:lnTo>
                      <a:pt x="1675336" y="1675339"/>
                    </a:lnTo>
                    <a:lnTo>
                      <a:pt x="1677618" y="1672324"/>
                    </a:lnTo>
                    <a:lnTo>
                      <a:pt x="1795053" y="1529992"/>
                    </a:lnTo>
                    <a:cubicBezTo>
                      <a:pt x="1900864" y="1373371"/>
                      <a:pt x="1962648" y="1184563"/>
                      <a:pt x="1962648" y="981324"/>
                    </a:cubicBezTo>
                    <a:cubicBezTo>
                      <a:pt x="1962648" y="710339"/>
                      <a:pt x="1852810" y="465008"/>
                      <a:pt x="1675225" y="287423"/>
                    </a:cubicBezTo>
                    <a:lnTo>
                      <a:pt x="1672326" y="285031"/>
                    </a:lnTo>
                    <a:lnTo>
                      <a:pt x="1738059" y="334803"/>
                    </a:lnTo>
                    <a:cubicBezTo>
                      <a:pt x="2003912" y="519098"/>
                      <a:pt x="2326673" y="627088"/>
                      <a:pt x="2674656" y="627088"/>
                    </a:cubicBezTo>
                    <a:cubicBezTo>
                      <a:pt x="3022639" y="627088"/>
                      <a:pt x="3345400" y="519098"/>
                      <a:pt x="3611253" y="334803"/>
                    </a:cubicBezTo>
                    <a:lnTo>
                      <a:pt x="3677013" y="285012"/>
                    </a:lnTo>
                    <a:lnTo>
                      <a:pt x="3757751" y="218396"/>
                    </a:lnTo>
                    <a:lnTo>
                      <a:pt x="3769043" y="208133"/>
                    </a:lnTo>
                    <a:lnTo>
                      <a:pt x="3769043" y="209080"/>
                    </a:lnTo>
                    <a:lnTo>
                      <a:pt x="3819323" y="167595"/>
                    </a:lnTo>
                    <a:cubicBezTo>
                      <a:pt x="3975943" y="61784"/>
                      <a:pt x="4164751" y="0"/>
                      <a:pt x="4367990" y="0"/>
                    </a:cubicBezTo>
                    <a:cubicBezTo>
                      <a:pt x="4909960" y="0"/>
                      <a:pt x="5349314" y="439354"/>
                      <a:pt x="5349314" y="981324"/>
                    </a:cubicBezTo>
                    <a:close/>
                  </a:path>
                </a:pathLst>
              </a:custGeom>
              <a:gradFill flip="none" rotWithShape="1">
                <a:gsLst>
                  <a:gs pos="27000">
                    <a:srgbClr val="F3AC1E">
                      <a:shade val="30000"/>
                      <a:satMod val="115000"/>
                    </a:srgbClr>
                  </a:gs>
                  <a:gs pos="50000">
                    <a:srgbClr val="F3AC1E">
                      <a:shade val="67500"/>
                      <a:satMod val="115000"/>
                    </a:srgbClr>
                  </a:gs>
                  <a:gs pos="100000">
                    <a:srgbClr val="F3AC1E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F798430-E76A-5844-958F-AC2F67F29664}"/>
                  </a:ext>
                </a:extLst>
              </p:cNvPr>
              <p:cNvSpPr/>
              <p:nvPr/>
            </p:nvSpPr>
            <p:spPr>
              <a:xfrm>
                <a:off x="3421343" y="754343"/>
                <a:ext cx="5349314" cy="1962648"/>
              </a:xfrm>
              <a:custGeom>
                <a:avLst/>
                <a:gdLst>
                  <a:gd name="connsiteX0" fmla="*/ 218386 w 5349314"/>
                  <a:gd name="connsiteY0" fmla="*/ 1591551 h 1962648"/>
                  <a:gd name="connsiteX1" fmla="*/ 218397 w 5349314"/>
                  <a:gd name="connsiteY1" fmla="*/ 1591563 h 1962648"/>
                  <a:gd name="connsiteX2" fmla="*/ 285013 w 5349314"/>
                  <a:gd name="connsiteY2" fmla="*/ 1672301 h 1962648"/>
                  <a:gd name="connsiteX3" fmla="*/ 285037 w 5349314"/>
                  <a:gd name="connsiteY3" fmla="*/ 1672333 h 1962648"/>
                  <a:gd name="connsiteX4" fmla="*/ 104721 w 5349314"/>
                  <a:gd name="connsiteY4" fmla="*/ 1420600 h 1962648"/>
                  <a:gd name="connsiteX5" fmla="*/ 167596 w 5349314"/>
                  <a:gd name="connsiteY5" fmla="*/ 1529991 h 1962648"/>
                  <a:gd name="connsiteX6" fmla="*/ 209081 w 5349314"/>
                  <a:gd name="connsiteY6" fmla="*/ 1580271 h 1962648"/>
                  <a:gd name="connsiteX7" fmla="*/ 209079 w 5349314"/>
                  <a:gd name="connsiteY7" fmla="*/ 1580271 h 1962648"/>
                  <a:gd name="connsiteX8" fmla="*/ 167595 w 5349314"/>
                  <a:gd name="connsiteY8" fmla="*/ 1529992 h 1962648"/>
                  <a:gd name="connsiteX9" fmla="*/ 118441 w 5349314"/>
                  <a:gd name="connsiteY9" fmla="*/ 1449081 h 1962648"/>
                  <a:gd name="connsiteX10" fmla="*/ 15020 w 5349314"/>
                  <a:gd name="connsiteY10" fmla="*/ 1146874 h 1962648"/>
                  <a:gd name="connsiteX11" fmla="*/ 44120 w 5349314"/>
                  <a:gd name="connsiteY11" fmla="*/ 1273140 h 1962648"/>
                  <a:gd name="connsiteX12" fmla="*/ 90989 w 5349314"/>
                  <a:gd name="connsiteY12" fmla="*/ 1392095 h 1962648"/>
                  <a:gd name="connsiteX13" fmla="*/ 77118 w 5349314"/>
                  <a:gd name="connsiteY13" fmla="*/ 1363300 h 1962648"/>
                  <a:gd name="connsiteX14" fmla="*/ 19937 w 5349314"/>
                  <a:gd name="connsiteY14" fmla="*/ 1179095 h 1962648"/>
                  <a:gd name="connsiteX15" fmla="*/ 1392088 w 5349314"/>
                  <a:gd name="connsiteY15" fmla="*/ 90985 h 1962648"/>
                  <a:gd name="connsiteX16" fmla="*/ 1406769 w 5349314"/>
                  <a:gd name="connsiteY16" fmla="*/ 96769 h 1962648"/>
                  <a:gd name="connsiteX17" fmla="*/ 1420608 w 5349314"/>
                  <a:gd name="connsiteY17" fmla="*/ 104724 h 1962648"/>
                  <a:gd name="connsiteX18" fmla="*/ 1114470 w 5349314"/>
                  <a:gd name="connsiteY18" fmla="*/ 10074 h 1962648"/>
                  <a:gd name="connsiteX19" fmla="*/ 1130770 w 5349314"/>
                  <a:gd name="connsiteY19" fmla="*/ 11307 h 1962648"/>
                  <a:gd name="connsiteX20" fmla="*/ 1146885 w 5349314"/>
                  <a:gd name="connsiteY20" fmla="*/ 15021 h 1962648"/>
                  <a:gd name="connsiteX21" fmla="*/ 4367990 w 5349314"/>
                  <a:gd name="connsiteY21" fmla="*/ 0 h 1962648"/>
                  <a:gd name="connsiteX22" fmla="*/ 5349314 w 5349314"/>
                  <a:gd name="connsiteY22" fmla="*/ 981324 h 1962648"/>
                  <a:gd name="connsiteX23" fmla="*/ 4367990 w 5349314"/>
                  <a:gd name="connsiteY23" fmla="*/ 1962648 h 1962648"/>
                  <a:gd name="connsiteX24" fmla="*/ 3819323 w 5349314"/>
                  <a:gd name="connsiteY24" fmla="*/ 1795053 h 1962648"/>
                  <a:gd name="connsiteX25" fmla="*/ 3769043 w 5349314"/>
                  <a:gd name="connsiteY25" fmla="*/ 1753569 h 1962648"/>
                  <a:gd name="connsiteX26" fmla="*/ 3769043 w 5349314"/>
                  <a:gd name="connsiteY26" fmla="*/ 1754514 h 1962648"/>
                  <a:gd name="connsiteX27" fmla="*/ 3757763 w 5349314"/>
                  <a:gd name="connsiteY27" fmla="*/ 1744262 h 1962648"/>
                  <a:gd name="connsiteX28" fmla="*/ 3677001 w 5349314"/>
                  <a:gd name="connsiteY28" fmla="*/ 1677627 h 1962648"/>
                  <a:gd name="connsiteX29" fmla="*/ 3611254 w 5349314"/>
                  <a:gd name="connsiteY29" fmla="*/ 1627845 h 1962648"/>
                  <a:gd name="connsiteX30" fmla="*/ 2674657 w 5349314"/>
                  <a:gd name="connsiteY30" fmla="*/ 1335560 h 1962648"/>
                  <a:gd name="connsiteX31" fmla="*/ 1738060 w 5349314"/>
                  <a:gd name="connsiteY31" fmla="*/ 1627845 h 1962648"/>
                  <a:gd name="connsiteX32" fmla="*/ 1675340 w 5349314"/>
                  <a:gd name="connsiteY32" fmla="*/ 1675336 h 1962648"/>
                  <a:gd name="connsiteX33" fmla="*/ 1677628 w 5349314"/>
                  <a:gd name="connsiteY33" fmla="*/ 1672313 h 1962648"/>
                  <a:gd name="connsiteX34" fmla="*/ 1744263 w 5349314"/>
                  <a:gd name="connsiteY34" fmla="*/ 1591551 h 1962648"/>
                  <a:gd name="connsiteX35" fmla="*/ 1754515 w 5349314"/>
                  <a:gd name="connsiteY35" fmla="*/ 1580271 h 1962648"/>
                  <a:gd name="connsiteX36" fmla="*/ 1753570 w 5349314"/>
                  <a:gd name="connsiteY36" fmla="*/ 1580271 h 1962648"/>
                  <a:gd name="connsiteX37" fmla="*/ 1795054 w 5349314"/>
                  <a:gd name="connsiteY37" fmla="*/ 1529991 h 1962648"/>
                  <a:gd name="connsiteX38" fmla="*/ 1962649 w 5349314"/>
                  <a:gd name="connsiteY38" fmla="*/ 981324 h 1962648"/>
                  <a:gd name="connsiteX39" fmla="*/ 1675226 w 5349314"/>
                  <a:gd name="connsiteY39" fmla="*/ 287423 h 1962648"/>
                  <a:gd name="connsiteX40" fmla="*/ 1672338 w 5349314"/>
                  <a:gd name="connsiteY40" fmla="*/ 285041 h 1962648"/>
                  <a:gd name="connsiteX41" fmla="*/ 1738059 w 5349314"/>
                  <a:gd name="connsiteY41" fmla="*/ 334803 h 1962648"/>
                  <a:gd name="connsiteX42" fmla="*/ 2674656 w 5349314"/>
                  <a:gd name="connsiteY42" fmla="*/ 627088 h 1962648"/>
                  <a:gd name="connsiteX43" fmla="*/ 3611253 w 5349314"/>
                  <a:gd name="connsiteY43" fmla="*/ 334803 h 1962648"/>
                  <a:gd name="connsiteX44" fmla="*/ 3677013 w 5349314"/>
                  <a:gd name="connsiteY44" fmla="*/ 285012 h 1962648"/>
                  <a:gd name="connsiteX45" fmla="*/ 3757751 w 5349314"/>
                  <a:gd name="connsiteY45" fmla="*/ 218396 h 1962648"/>
                  <a:gd name="connsiteX46" fmla="*/ 3769043 w 5349314"/>
                  <a:gd name="connsiteY46" fmla="*/ 208133 h 1962648"/>
                  <a:gd name="connsiteX47" fmla="*/ 3769043 w 5349314"/>
                  <a:gd name="connsiteY47" fmla="*/ 209080 h 1962648"/>
                  <a:gd name="connsiteX48" fmla="*/ 3819323 w 5349314"/>
                  <a:gd name="connsiteY48" fmla="*/ 167595 h 1962648"/>
                  <a:gd name="connsiteX49" fmla="*/ 4367990 w 5349314"/>
                  <a:gd name="connsiteY49" fmla="*/ 0 h 1962648"/>
                  <a:gd name="connsiteX50" fmla="*/ 981324 w 5349314"/>
                  <a:gd name="connsiteY50" fmla="*/ 0 h 1962648"/>
                  <a:gd name="connsiteX51" fmla="*/ 981325 w 5349314"/>
                  <a:gd name="connsiteY51" fmla="*/ 0 h 1962648"/>
                  <a:gd name="connsiteX52" fmla="*/ 880991 w 5349314"/>
                  <a:gd name="connsiteY52" fmla="*/ 5067 h 1962648"/>
                  <a:gd name="connsiteX53" fmla="*/ 1 w 5349314"/>
                  <a:gd name="connsiteY53" fmla="*/ 981324 h 1962648"/>
                  <a:gd name="connsiteX54" fmla="*/ 10076 w 5349314"/>
                  <a:gd name="connsiteY54" fmla="*/ 1114480 h 1962648"/>
                  <a:gd name="connsiteX55" fmla="*/ 5067 w 5349314"/>
                  <a:gd name="connsiteY55" fmla="*/ 1081659 h 1962648"/>
                  <a:gd name="connsiteX56" fmla="*/ 0 w 5349314"/>
                  <a:gd name="connsiteY56" fmla="*/ 981324 h 1962648"/>
                  <a:gd name="connsiteX57" fmla="*/ 981324 w 5349314"/>
                  <a:gd name="connsiteY57" fmla="*/ 0 h 19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349314" h="1962648">
                    <a:moveTo>
                      <a:pt x="218386" y="1591551"/>
                    </a:moveTo>
                    <a:lnTo>
                      <a:pt x="218397" y="1591563"/>
                    </a:lnTo>
                    <a:lnTo>
                      <a:pt x="285013" y="1672301"/>
                    </a:lnTo>
                    <a:lnTo>
                      <a:pt x="285037" y="1672333"/>
                    </a:lnTo>
                    <a:close/>
                    <a:moveTo>
                      <a:pt x="104721" y="1420600"/>
                    </a:moveTo>
                    <a:lnTo>
                      <a:pt x="167596" y="1529991"/>
                    </a:lnTo>
                    <a:lnTo>
                      <a:pt x="209081" y="1580271"/>
                    </a:lnTo>
                    <a:lnTo>
                      <a:pt x="209079" y="1580271"/>
                    </a:lnTo>
                    <a:lnTo>
                      <a:pt x="167595" y="1529992"/>
                    </a:lnTo>
                    <a:cubicBezTo>
                      <a:pt x="149960" y="1503888"/>
                      <a:pt x="133548" y="1476891"/>
                      <a:pt x="118441" y="1449081"/>
                    </a:cubicBezTo>
                    <a:close/>
                    <a:moveTo>
                      <a:pt x="15020" y="1146874"/>
                    </a:moveTo>
                    <a:lnTo>
                      <a:pt x="44120" y="1273140"/>
                    </a:lnTo>
                    <a:lnTo>
                      <a:pt x="90989" y="1392095"/>
                    </a:lnTo>
                    <a:lnTo>
                      <a:pt x="77118" y="1363300"/>
                    </a:lnTo>
                    <a:cubicBezTo>
                      <a:pt x="52289" y="1304598"/>
                      <a:pt x="33009" y="1242977"/>
                      <a:pt x="19937" y="1179095"/>
                    </a:cubicBezTo>
                    <a:close/>
                    <a:moveTo>
                      <a:pt x="1392088" y="90985"/>
                    </a:moveTo>
                    <a:lnTo>
                      <a:pt x="1406769" y="96769"/>
                    </a:lnTo>
                    <a:lnTo>
                      <a:pt x="1420608" y="104724"/>
                    </a:lnTo>
                    <a:close/>
                    <a:moveTo>
                      <a:pt x="1114470" y="10074"/>
                    </a:moveTo>
                    <a:lnTo>
                      <a:pt x="1130770" y="11307"/>
                    </a:lnTo>
                    <a:lnTo>
                      <a:pt x="1146885" y="15021"/>
                    </a:lnTo>
                    <a:close/>
                    <a:moveTo>
                      <a:pt x="4367990" y="0"/>
                    </a:moveTo>
                    <a:cubicBezTo>
                      <a:pt x="4909960" y="0"/>
                      <a:pt x="5349314" y="439354"/>
                      <a:pt x="5349314" y="981324"/>
                    </a:cubicBezTo>
                    <a:cubicBezTo>
                      <a:pt x="5349314" y="1523294"/>
                      <a:pt x="4909960" y="1962648"/>
                      <a:pt x="4367990" y="1962648"/>
                    </a:cubicBezTo>
                    <a:cubicBezTo>
                      <a:pt x="4164751" y="1962648"/>
                      <a:pt x="3975943" y="1900864"/>
                      <a:pt x="3819323" y="1795053"/>
                    </a:cubicBezTo>
                    <a:lnTo>
                      <a:pt x="3769043" y="1753569"/>
                    </a:lnTo>
                    <a:lnTo>
                      <a:pt x="3769043" y="1754514"/>
                    </a:lnTo>
                    <a:lnTo>
                      <a:pt x="3757763" y="1744262"/>
                    </a:lnTo>
                    <a:lnTo>
                      <a:pt x="3677001" y="1677627"/>
                    </a:lnTo>
                    <a:lnTo>
                      <a:pt x="3611254" y="1627845"/>
                    </a:lnTo>
                    <a:cubicBezTo>
                      <a:pt x="3345400" y="1443550"/>
                      <a:pt x="3022640" y="1335560"/>
                      <a:pt x="2674657" y="1335560"/>
                    </a:cubicBezTo>
                    <a:cubicBezTo>
                      <a:pt x="2326674" y="1335560"/>
                      <a:pt x="2003913" y="1443550"/>
                      <a:pt x="1738060" y="1627845"/>
                    </a:cubicBezTo>
                    <a:lnTo>
                      <a:pt x="1675340" y="1675336"/>
                    </a:lnTo>
                    <a:lnTo>
                      <a:pt x="1677628" y="1672313"/>
                    </a:lnTo>
                    <a:lnTo>
                      <a:pt x="1744263" y="1591551"/>
                    </a:lnTo>
                    <a:lnTo>
                      <a:pt x="1754515" y="1580271"/>
                    </a:lnTo>
                    <a:lnTo>
                      <a:pt x="1753570" y="1580271"/>
                    </a:lnTo>
                    <a:lnTo>
                      <a:pt x="1795054" y="1529991"/>
                    </a:lnTo>
                    <a:cubicBezTo>
                      <a:pt x="1900865" y="1373371"/>
                      <a:pt x="1962649" y="1184563"/>
                      <a:pt x="1962649" y="981324"/>
                    </a:cubicBezTo>
                    <a:cubicBezTo>
                      <a:pt x="1962649" y="710339"/>
                      <a:pt x="1852811" y="465008"/>
                      <a:pt x="1675226" y="287423"/>
                    </a:cubicBezTo>
                    <a:lnTo>
                      <a:pt x="1672338" y="285041"/>
                    </a:lnTo>
                    <a:lnTo>
                      <a:pt x="1738059" y="334803"/>
                    </a:lnTo>
                    <a:cubicBezTo>
                      <a:pt x="2003912" y="519098"/>
                      <a:pt x="2326673" y="627088"/>
                      <a:pt x="2674656" y="627088"/>
                    </a:cubicBezTo>
                    <a:cubicBezTo>
                      <a:pt x="3022639" y="627088"/>
                      <a:pt x="3345400" y="519098"/>
                      <a:pt x="3611253" y="334803"/>
                    </a:cubicBezTo>
                    <a:lnTo>
                      <a:pt x="3677013" y="285012"/>
                    </a:lnTo>
                    <a:lnTo>
                      <a:pt x="3757751" y="218396"/>
                    </a:lnTo>
                    <a:lnTo>
                      <a:pt x="3769043" y="208133"/>
                    </a:lnTo>
                    <a:lnTo>
                      <a:pt x="3769043" y="209080"/>
                    </a:lnTo>
                    <a:lnTo>
                      <a:pt x="3819323" y="167595"/>
                    </a:lnTo>
                    <a:cubicBezTo>
                      <a:pt x="3975943" y="61784"/>
                      <a:pt x="4164751" y="0"/>
                      <a:pt x="4367990" y="0"/>
                    </a:cubicBezTo>
                    <a:close/>
                    <a:moveTo>
                      <a:pt x="981324" y="0"/>
                    </a:moveTo>
                    <a:lnTo>
                      <a:pt x="981325" y="0"/>
                    </a:lnTo>
                    <a:lnTo>
                      <a:pt x="880991" y="5067"/>
                    </a:lnTo>
                    <a:cubicBezTo>
                      <a:pt x="386152" y="55320"/>
                      <a:pt x="1" y="473227"/>
                      <a:pt x="1" y="981324"/>
                    </a:cubicBezTo>
                    <a:lnTo>
                      <a:pt x="10076" y="1114480"/>
                    </a:lnTo>
                    <a:lnTo>
                      <a:pt x="5067" y="1081659"/>
                    </a:lnTo>
                    <a:cubicBezTo>
                      <a:pt x="1716" y="1048670"/>
                      <a:pt x="0" y="1015197"/>
                      <a:pt x="0" y="981324"/>
                    </a:cubicBezTo>
                    <a:cubicBezTo>
                      <a:pt x="0" y="439354"/>
                      <a:pt x="439354" y="0"/>
                      <a:pt x="981324" y="0"/>
                    </a:cubicBezTo>
                    <a:close/>
                  </a:path>
                </a:pathLst>
              </a:custGeom>
              <a:gradFill flip="none" rotWithShape="1">
                <a:gsLst>
                  <a:gs pos="27000">
                    <a:srgbClr val="601200"/>
                  </a:gs>
                  <a:gs pos="43000">
                    <a:srgbClr val="DE3F18">
                      <a:shade val="67500"/>
                      <a:satMod val="115000"/>
                    </a:srgbClr>
                  </a:gs>
                  <a:gs pos="100000">
                    <a:srgbClr val="DE3F18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A078FF8-0086-4947-AB68-29C019A3BECF}"/>
                  </a:ext>
                </a:extLst>
              </p:cNvPr>
              <p:cNvSpPr/>
              <p:nvPr/>
            </p:nvSpPr>
            <p:spPr>
              <a:xfrm rot="16200000">
                <a:off x="5114676" y="2447676"/>
                <a:ext cx="5349314" cy="1962648"/>
              </a:xfrm>
              <a:custGeom>
                <a:avLst/>
                <a:gdLst>
                  <a:gd name="connsiteX0" fmla="*/ 3676998 w 5349314"/>
                  <a:gd name="connsiteY0" fmla="*/ 1677625 h 1962648"/>
                  <a:gd name="connsiteX1" fmla="*/ 3611254 w 5349314"/>
                  <a:gd name="connsiteY1" fmla="*/ 1627845 h 1962648"/>
                  <a:gd name="connsiteX2" fmla="*/ 2674657 w 5349314"/>
                  <a:gd name="connsiteY2" fmla="*/ 1335560 h 1962648"/>
                  <a:gd name="connsiteX3" fmla="*/ 1738060 w 5349314"/>
                  <a:gd name="connsiteY3" fmla="*/ 1627845 h 1962648"/>
                  <a:gd name="connsiteX4" fmla="*/ 1672313 w 5349314"/>
                  <a:gd name="connsiteY4" fmla="*/ 1677627 h 1962648"/>
                  <a:gd name="connsiteX5" fmla="*/ 1529992 w 5349314"/>
                  <a:gd name="connsiteY5" fmla="*/ 1795053 h 1962648"/>
                  <a:gd name="connsiteX6" fmla="*/ 981324 w 5349314"/>
                  <a:gd name="connsiteY6" fmla="*/ 1962648 h 1962648"/>
                  <a:gd name="connsiteX7" fmla="*/ 0 w 5349314"/>
                  <a:gd name="connsiteY7" fmla="*/ 981324 h 1962648"/>
                  <a:gd name="connsiteX8" fmla="*/ 981324 w 5349314"/>
                  <a:gd name="connsiteY8" fmla="*/ 0 h 1962648"/>
                  <a:gd name="connsiteX9" fmla="*/ 1529992 w 5349314"/>
                  <a:gd name="connsiteY9" fmla="*/ 167595 h 1962648"/>
                  <a:gd name="connsiteX10" fmla="*/ 1672324 w 5349314"/>
                  <a:gd name="connsiteY10" fmla="*/ 285030 h 1962648"/>
                  <a:gd name="connsiteX11" fmla="*/ 1738059 w 5349314"/>
                  <a:gd name="connsiteY11" fmla="*/ 334803 h 1962648"/>
                  <a:gd name="connsiteX12" fmla="*/ 2674656 w 5349314"/>
                  <a:gd name="connsiteY12" fmla="*/ 627088 h 1962648"/>
                  <a:gd name="connsiteX13" fmla="*/ 3611253 w 5349314"/>
                  <a:gd name="connsiteY13" fmla="*/ 334803 h 1962648"/>
                  <a:gd name="connsiteX14" fmla="*/ 3673977 w 5349314"/>
                  <a:gd name="connsiteY14" fmla="*/ 287311 h 1962648"/>
                  <a:gd name="connsiteX15" fmla="*/ 3671687 w 5349314"/>
                  <a:gd name="connsiteY15" fmla="*/ 290335 h 1962648"/>
                  <a:gd name="connsiteX16" fmla="*/ 3605052 w 5349314"/>
                  <a:gd name="connsiteY16" fmla="*/ 371097 h 1962648"/>
                  <a:gd name="connsiteX17" fmla="*/ 3594800 w 5349314"/>
                  <a:gd name="connsiteY17" fmla="*/ 382377 h 1962648"/>
                  <a:gd name="connsiteX18" fmla="*/ 3595745 w 5349314"/>
                  <a:gd name="connsiteY18" fmla="*/ 382377 h 1962648"/>
                  <a:gd name="connsiteX19" fmla="*/ 3554261 w 5349314"/>
                  <a:gd name="connsiteY19" fmla="*/ 432657 h 1962648"/>
                  <a:gd name="connsiteX20" fmla="*/ 3386666 w 5349314"/>
                  <a:gd name="connsiteY20" fmla="*/ 981324 h 1962648"/>
                  <a:gd name="connsiteX21" fmla="*/ 3674089 w 5349314"/>
                  <a:gd name="connsiteY21" fmla="*/ 1675225 h 1962648"/>
                  <a:gd name="connsiteX22" fmla="*/ 3784529 w 5349314"/>
                  <a:gd name="connsiteY22" fmla="*/ 1766346 h 1962648"/>
                  <a:gd name="connsiteX23" fmla="*/ 3769043 w 5349314"/>
                  <a:gd name="connsiteY23" fmla="*/ 1753569 h 1962648"/>
                  <a:gd name="connsiteX24" fmla="*/ 3769043 w 5349314"/>
                  <a:gd name="connsiteY24" fmla="*/ 1754514 h 1962648"/>
                  <a:gd name="connsiteX25" fmla="*/ 3757763 w 5349314"/>
                  <a:gd name="connsiteY25" fmla="*/ 1744262 h 1962648"/>
                  <a:gd name="connsiteX26" fmla="*/ 3748076 w 5349314"/>
                  <a:gd name="connsiteY26" fmla="*/ 1736269 h 1962648"/>
                  <a:gd name="connsiteX27" fmla="*/ 3957231 w 5349314"/>
                  <a:gd name="connsiteY27" fmla="*/ 1871665 h 1962648"/>
                  <a:gd name="connsiteX28" fmla="*/ 3942546 w 5349314"/>
                  <a:gd name="connsiteY28" fmla="*/ 1865879 h 1962648"/>
                  <a:gd name="connsiteX29" fmla="*/ 3928703 w 5349314"/>
                  <a:gd name="connsiteY29" fmla="*/ 1857922 h 1962648"/>
                  <a:gd name="connsiteX30" fmla="*/ 4076177 w 5349314"/>
                  <a:gd name="connsiteY30" fmla="*/ 1918530 h 1962648"/>
                  <a:gd name="connsiteX31" fmla="*/ 4076174 w 5349314"/>
                  <a:gd name="connsiteY31" fmla="*/ 1918530 h 1962648"/>
                  <a:gd name="connsiteX32" fmla="*/ 4076173 w 5349314"/>
                  <a:gd name="connsiteY32" fmla="*/ 1918529 h 1962648"/>
                  <a:gd name="connsiteX33" fmla="*/ 4076174 w 5349314"/>
                  <a:gd name="connsiteY33" fmla="*/ 1918530 h 1962648"/>
                  <a:gd name="connsiteX34" fmla="*/ 4234847 w 5349314"/>
                  <a:gd name="connsiteY34" fmla="*/ 1952574 h 1962648"/>
                  <a:gd name="connsiteX35" fmla="*/ 4218544 w 5349314"/>
                  <a:gd name="connsiteY35" fmla="*/ 1951341 h 1962648"/>
                  <a:gd name="connsiteX36" fmla="*/ 4202427 w 5349314"/>
                  <a:gd name="connsiteY36" fmla="*/ 1947627 h 1962648"/>
                  <a:gd name="connsiteX37" fmla="*/ 5130919 w 5349314"/>
                  <a:gd name="connsiteY37" fmla="*/ 371086 h 1962648"/>
                  <a:gd name="connsiteX38" fmla="*/ 5130918 w 5349314"/>
                  <a:gd name="connsiteY38" fmla="*/ 371085 h 1962648"/>
                  <a:gd name="connsiteX39" fmla="*/ 5064302 w 5349314"/>
                  <a:gd name="connsiteY39" fmla="*/ 290347 h 1962648"/>
                  <a:gd name="connsiteX40" fmla="*/ 5064290 w 5349314"/>
                  <a:gd name="connsiteY40" fmla="*/ 290331 h 1962648"/>
                  <a:gd name="connsiteX41" fmla="*/ 5244589 w 5349314"/>
                  <a:gd name="connsiteY41" fmla="*/ 542038 h 1962648"/>
                  <a:gd name="connsiteX42" fmla="*/ 5181719 w 5349314"/>
                  <a:gd name="connsiteY42" fmla="*/ 432657 h 1962648"/>
                  <a:gd name="connsiteX43" fmla="*/ 5140234 w 5349314"/>
                  <a:gd name="connsiteY43" fmla="*/ 382377 h 1962648"/>
                  <a:gd name="connsiteX44" fmla="*/ 5140235 w 5349314"/>
                  <a:gd name="connsiteY44" fmla="*/ 382377 h 1962648"/>
                  <a:gd name="connsiteX45" fmla="*/ 5181719 w 5349314"/>
                  <a:gd name="connsiteY45" fmla="*/ 432657 h 1962648"/>
                  <a:gd name="connsiteX46" fmla="*/ 5230874 w 5349314"/>
                  <a:gd name="connsiteY46" fmla="*/ 513567 h 1962648"/>
                  <a:gd name="connsiteX47" fmla="*/ 5305196 w 5349314"/>
                  <a:gd name="connsiteY47" fmla="*/ 689509 h 1962648"/>
                  <a:gd name="connsiteX48" fmla="*/ 5258331 w 5349314"/>
                  <a:gd name="connsiteY48" fmla="*/ 570564 h 1962648"/>
                  <a:gd name="connsiteX49" fmla="*/ 5272197 w 5349314"/>
                  <a:gd name="connsiteY49" fmla="*/ 599349 h 1962648"/>
                  <a:gd name="connsiteX50" fmla="*/ 5305196 w 5349314"/>
                  <a:gd name="connsiteY50" fmla="*/ 689509 h 1962648"/>
                  <a:gd name="connsiteX51" fmla="*/ 5334293 w 5349314"/>
                  <a:gd name="connsiteY51" fmla="*/ 815762 h 1962648"/>
                  <a:gd name="connsiteX52" fmla="*/ 5305196 w 5349314"/>
                  <a:gd name="connsiteY52" fmla="*/ 689509 h 1962648"/>
                  <a:gd name="connsiteX53" fmla="*/ 5329377 w 5349314"/>
                  <a:gd name="connsiteY53" fmla="*/ 783553 h 1962648"/>
                  <a:gd name="connsiteX54" fmla="*/ 5349314 w 5349314"/>
                  <a:gd name="connsiteY54" fmla="*/ 981324 h 1962648"/>
                  <a:gd name="connsiteX55" fmla="*/ 5339241 w 5349314"/>
                  <a:gd name="connsiteY55" fmla="*/ 848181 h 1962648"/>
                  <a:gd name="connsiteX56" fmla="*/ 5344248 w 5349314"/>
                  <a:gd name="connsiteY56" fmla="*/ 880990 h 1962648"/>
                  <a:gd name="connsiteX57" fmla="*/ 5349314 w 5349314"/>
                  <a:gd name="connsiteY57" fmla="*/ 981324 h 196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349314" h="1962648">
                    <a:moveTo>
                      <a:pt x="3676998" y="1677625"/>
                    </a:moveTo>
                    <a:lnTo>
                      <a:pt x="3611254" y="1627845"/>
                    </a:lnTo>
                    <a:cubicBezTo>
                      <a:pt x="3345400" y="1443550"/>
                      <a:pt x="3022640" y="1335560"/>
                      <a:pt x="2674657" y="1335560"/>
                    </a:cubicBezTo>
                    <a:cubicBezTo>
                      <a:pt x="2326674" y="1335560"/>
                      <a:pt x="2003913" y="1443550"/>
                      <a:pt x="1738060" y="1627845"/>
                    </a:cubicBezTo>
                    <a:lnTo>
                      <a:pt x="1672313" y="1677627"/>
                    </a:lnTo>
                    <a:lnTo>
                      <a:pt x="1529992" y="1795053"/>
                    </a:lnTo>
                    <a:cubicBezTo>
                      <a:pt x="1373371" y="1900864"/>
                      <a:pt x="1184563" y="1962648"/>
                      <a:pt x="981324" y="1962648"/>
                    </a:cubicBezTo>
                    <a:cubicBezTo>
                      <a:pt x="439354" y="1962648"/>
                      <a:pt x="0" y="1523294"/>
                      <a:pt x="0" y="981324"/>
                    </a:cubicBezTo>
                    <a:cubicBezTo>
                      <a:pt x="0" y="439354"/>
                      <a:pt x="439354" y="0"/>
                      <a:pt x="981324" y="0"/>
                    </a:cubicBezTo>
                    <a:cubicBezTo>
                      <a:pt x="1184563" y="0"/>
                      <a:pt x="1373371" y="61784"/>
                      <a:pt x="1529992" y="167595"/>
                    </a:cubicBezTo>
                    <a:lnTo>
                      <a:pt x="1672324" y="285030"/>
                    </a:lnTo>
                    <a:lnTo>
                      <a:pt x="1738059" y="334803"/>
                    </a:lnTo>
                    <a:cubicBezTo>
                      <a:pt x="2003912" y="519098"/>
                      <a:pt x="2326673" y="627088"/>
                      <a:pt x="2674656" y="627088"/>
                    </a:cubicBezTo>
                    <a:cubicBezTo>
                      <a:pt x="3022639" y="627088"/>
                      <a:pt x="3345400" y="519098"/>
                      <a:pt x="3611253" y="334803"/>
                    </a:cubicBezTo>
                    <a:lnTo>
                      <a:pt x="3673977" y="287311"/>
                    </a:lnTo>
                    <a:lnTo>
                      <a:pt x="3671687" y="290335"/>
                    </a:lnTo>
                    <a:lnTo>
                      <a:pt x="3605052" y="371097"/>
                    </a:lnTo>
                    <a:lnTo>
                      <a:pt x="3594800" y="382377"/>
                    </a:lnTo>
                    <a:lnTo>
                      <a:pt x="3595745" y="382377"/>
                    </a:lnTo>
                    <a:lnTo>
                      <a:pt x="3554261" y="432657"/>
                    </a:lnTo>
                    <a:cubicBezTo>
                      <a:pt x="3448450" y="589277"/>
                      <a:pt x="3386666" y="778085"/>
                      <a:pt x="3386666" y="981324"/>
                    </a:cubicBezTo>
                    <a:cubicBezTo>
                      <a:pt x="3386666" y="1252309"/>
                      <a:pt x="3496505" y="1497640"/>
                      <a:pt x="3674089" y="1675225"/>
                    </a:cubicBezTo>
                    <a:close/>
                    <a:moveTo>
                      <a:pt x="3784529" y="1766346"/>
                    </a:moveTo>
                    <a:lnTo>
                      <a:pt x="3769043" y="1753569"/>
                    </a:lnTo>
                    <a:lnTo>
                      <a:pt x="3769043" y="1754514"/>
                    </a:lnTo>
                    <a:lnTo>
                      <a:pt x="3757763" y="1744262"/>
                    </a:lnTo>
                    <a:lnTo>
                      <a:pt x="3748076" y="1736269"/>
                    </a:lnTo>
                    <a:close/>
                    <a:moveTo>
                      <a:pt x="3957231" y="1871665"/>
                    </a:moveTo>
                    <a:lnTo>
                      <a:pt x="3942546" y="1865879"/>
                    </a:lnTo>
                    <a:lnTo>
                      <a:pt x="3928703" y="1857922"/>
                    </a:lnTo>
                    <a:close/>
                    <a:moveTo>
                      <a:pt x="4076177" y="1918530"/>
                    </a:moveTo>
                    <a:lnTo>
                      <a:pt x="4076174" y="1918530"/>
                    </a:lnTo>
                    <a:lnTo>
                      <a:pt x="4076173" y="1918529"/>
                    </a:lnTo>
                    <a:lnTo>
                      <a:pt x="4076174" y="1918530"/>
                    </a:lnTo>
                    <a:close/>
                    <a:moveTo>
                      <a:pt x="4234847" y="1952574"/>
                    </a:moveTo>
                    <a:lnTo>
                      <a:pt x="4218544" y="1951341"/>
                    </a:lnTo>
                    <a:lnTo>
                      <a:pt x="4202427" y="1947627"/>
                    </a:lnTo>
                    <a:close/>
                    <a:moveTo>
                      <a:pt x="5130919" y="371086"/>
                    </a:moveTo>
                    <a:lnTo>
                      <a:pt x="5130918" y="371085"/>
                    </a:lnTo>
                    <a:lnTo>
                      <a:pt x="5064302" y="290347"/>
                    </a:lnTo>
                    <a:lnTo>
                      <a:pt x="5064290" y="290331"/>
                    </a:lnTo>
                    <a:close/>
                    <a:moveTo>
                      <a:pt x="5244589" y="542038"/>
                    </a:moveTo>
                    <a:lnTo>
                      <a:pt x="5181719" y="432657"/>
                    </a:lnTo>
                    <a:lnTo>
                      <a:pt x="5140234" y="382377"/>
                    </a:lnTo>
                    <a:lnTo>
                      <a:pt x="5140235" y="382377"/>
                    </a:lnTo>
                    <a:lnTo>
                      <a:pt x="5181719" y="432657"/>
                    </a:lnTo>
                    <a:cubicBezTo>
                      <a:pt x="5199354" y="458760"/>
                      <a:pt x="5215767" y="485758"/>
                      <a:pt x="5230874" y="513567"/>
                    </a:cubicBezTo>
                    <a:close/>
                    <a:moveTo>
                      <a:pt x="5305196" y="689509"/>
                    </a:moveTo>
                    <a:lnTo>
                      <a:pt x="5258331" y="570564"/>
                    </a:lnTo>
                    <a:lnTo>
                      <a:pt x="5272197" y="599349"/>
                    </a:lnTo>
                    <a:cubicBezTo>
                      <a:pt x="5284611" y="628700"/>
                      <a:pt x="5295638" y="658780"/>
                      <a:pt x="5305196" y="689509"/>
                    </a:cubicBezTo>
                    <a:close/>
                    <a:moveTo>
                      <a:pt x="5334293" y="815762"/>
                    </a:moveTo>
                    <a:lnTo>
                      <a:pt x="5305196" y="689509"/>
                    </a:lnTo>
                    <a:cubicBezTo>
                      <a:pt x="5314753" y="720237"/>
                      <a:pt x="5322841" y="751612"/>
                      <a:pt x="5329377" y="783553"/>
                    </a:cubicBezTo>
                    <a:close/>
                    <a:moveTo>
                      <a:pt x="5349314" y="981324"/>
                    </a:moveTo>
                    <a:lnTo>
                      <a:pt x="5339241" y="848181"/>
                    </a:lnTo>
                    <a:lnTo>
                      <a:pt x="5344248" y="880990"/>
                    </a:lnTo>
                    <a:cubicBezTo>
                      <a:pt x="5347598" y="913979"/>
                      <a:pt x="5349314" y="947451"/>
                      <a:pt x="5349314" y="981324"/>
                    </a:cubicBezTo>
                    <a:close/>
                  </a:path>
                </a:pathLst>
              </a:custGeom>
              <a:gradFill flip="none" rotWithShape="1">
                <a:gsLst>
                  <a:gs pos="28000">
                    <a:srgbClr val="303600"/>
                  </a:gs>
                  <a:gs pos="42000">
                    <a:srgbClr val="A1B400">
                      <a:shade val="67500"/>
                      <a:satMod val="115000"/>
                    </a:srgbClr>
                  </a:gs>
                  <a:gs pos="100000">
                    <a:srgbClr val="A1B400">
                      <a:shade val="100000"/>
                      <a:satMod val="115000"/>
                    </a:srgbClr>
                  </a:gs>
                </a:gsLst>
                <a:lin ang="10800000" scaled="0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D90A13-00A4-144E-A5C9-40AF0E6B8BD0}"/>
                  </a:ext>
                </a:extLst>
              </p:cNvPr>
              <p:cNvSpPr/>
              <p:nvPr/>
            </p:nvSpPr>
            <p:spPr>
              <a:xfrm>
                <a:off x="3522365" y="855365"/>
                <a:ext cx="1760604" cy="1760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A7E6D53-4DBC-B844-B368-A10FFC7E13A4}"/>
                  </a:ext>
                </a:extLst>
              </p:cNvPr>
              <p:cNvSpPr/>
              <p:nvPr/>
            </p:nvSpPr>
            <p:spPr>
              <a:xfrm>
                <a:off x="6909031" y="855365"/>
                <a:ext cx="1760604" cy="1760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121104-9AFD-004B-87E4-49FB69B040B5}"/>
                  </a:ext>
                </a:extLst>
              </p:cNvPr>
              <p:cNvSpPr/>
              <p:nvPr/>
            </p:nvSpPr>
            <p:spPr>
              <a:xfrm>
                <a:off x="3522366" y="4242031"/>
                <a:ext cx="1760604" cy="1760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CB6891F-D907-FB43-8898-4240FBCEC8FB}"/>
                  </a:ext>
                </a:extLst>
              </p:cNvPr>
              <p:cNvSpPr/>
              <p:nvPr/>
            </p:nvSpPr>
            <p:spPr>
              <a:xfrm>
                <a:off x="6909032" y="4242031"/>
                <a:ext cx="1760604" cy="1760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C340D9-2D1C-724E-8852-C653B8699E07}"/>
                </a:ext>
              </a:extLst>
            </p:cNvPr>
            <p:cNvSpPr txBox="1"/>
            <p:nvPr/>
          </p:nvSpPr>
          <p:spPr>
            <a:xfrm>
              <a:off x="6353227" y="2012808"/>
              <a:ext cx="12987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UU </a:t>
              </a:r>
            </a:p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16/1997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813689-BC0A-3F44-9101-C5D7477C4AC0}"/>
                </a:ext>
              </a:extLst>
            </p:cNvPr>
            <p:cNvSpPr txBox="1"/>
            <p:nvPr/>
          </p:nvSpPr>
          <p:spPr>
            <a:xfrm>
              <a:off x="9538555" y="2024513"/>
              <a:ext cx="12987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PP </a:t>
              </a:r>
            </a:p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51/1999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BD8EC3-BC9C-A440-ACC9-9DF199EC51ED}"/>
                </a:ext>
              </a:extLst>
            </p:cNvPr>
            <p:cNvSpPr txBox="1"/>
            <p:nvPr/>
          </p:nvSpPr>
          <p:spPr>
            <a:xfrm>
              <a:off x="6306616" y="5185436"/>
              <a:ext cx="1417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Perpres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95/2018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F5F842-DBA0-2B4C-90AD-19C302C2E9EE}"/>
                </a:ext>
              </a:extLst>
            </p:cNvPr>
            <p:cNvSpPr txBox="1"/>
            <p:nvPr/>
          </p:nvSpPr>
          <p:spPr>
            <a:xfrm>
              <a:off x="9479243" y="5185435"/>
              <a:ext cx="1417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Perpres</a:t>
              </a: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39/2019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61E3B7-70A5-9242-A874-FDE4D9A27E4E}"/>
              </a:ext>
            </a:extLst>
          </p:cNvPr>
          <p:cNvSpPr txBox="1"/>
          <p:nvPr/>
        </p:nvSpPr>
        <p:spPr>
          <a:xfrm>
            <a:off x="1100709" y="1569963"/>
            <a:ext cx="237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STATISTIK</a:t>
            </a:r>
          </a:p>
          <a:p>
            <a:pPr algn="r"/>
            <a:r>
              <a:rPr lang="en-US" sz="2000" dirty="0" err="1"/>
              <a:t>Statistik</a:t>
            </a:r>
            <a:r>
              <a:rPr lang="en-US" sz="2000" dirty="0"/>
              <a:t> Dasar, </a:t>
            </a:r>
            <a:r>
              <a:rPr lang="en-US" sz="2000" dirty="0" err="1"/>
              <a:t>Statistik</a:t>
            </a:r>
            <a:r>
              <a:rPr lang="en-US" sz="2000" dirty="0"/>
              <a:t> </a:t>
            </a:r>
            <a:r>
              <a:rPr lang="en-US" sz="2000" dirty="0" err="1"/>
              <a:t>Sektoral</a:t>
            </a:r>
            <a:r>
              <a:rPr lang="en-US" sz="2000" dirty="0"/>
              <a:t>, </a:t>
            </a:r>
            <a:r>
              <a:rPr lang="en-US" sz="2000" dirty="0" err="1"/>
              <a:t>Statistik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E4E30C-4197-7F4E-AD11-0370938A52F8}"/>
              </a:ext>
            </a:extLst>
          </p:cNvPr>
          <p:cNvSpPr txBox="1"/>
          <p:nvPr/>
        </p:nvSpPr>
        <p:spPr>
          <a:xfrm>
            <a:off x="8789610" y="1522644"/>
            <a:ext cx="2995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PENYELENGGARAAN STATISTIK</a:t>
            </a:r>
          </a:p>
          <a:p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statistik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Statistik</a:t>
            </a:r>
            <a:r>
              <a:rPr lang="en-US" sz="2000" dirty="0"/>
              <a:t> Nasional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3D5861-1063-0146-B5AC-1A7BB3105369}"/>
              </a:ext>
            </a:extLst>
          </p:cNvPr>
          <p:cNvSpPr txBox="1"/>
          <p:nvPr/>
        </p:nvSpPr>
        <p:spPr>
          <a:xfrm>
            <a:off x="10155" y="4292533"/>
            <a:ext cx="3464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SISTEM PEMERINTAHAN BERBASIS ELEKTRONIK</a:t>
            </a:r>
          </a:p>
          <a:p>
            <a:pPr algn="r"/>
            <a:r>
              <a:rPr lang="en-US" sz="2000" dirty="0"/>
              <a:t>Tata Kelola dan </a:t>
            </a:r>
            <a:r>
              <a:rPr lang="en-US" sz="2000" dirty="0" err="1"/>
              <a:t>Manajemen</a:t>
            </a:r>
            <a:r>
              <a:rPr lang="en-US" sz="2000" dirty="0"/>
              <a:t> SPBE yang </a:t>
            </a:r>
            <a:r>
              <a:rPr lang="en-US" sz="2000" dirty="0" err="1"/>
              <a:t>terpadu</a:t>
            </a:r>
            <a:r>
              <a:rPr lang="en-US" sz="2000" dirty="0"/>
              <a:t>,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Induk</a:t>
            </a:r>
            <a:r>
              <a:rPr lang="en-US" sz="2000" dirty="0"/>
              <a:t> SPBE Nasional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9DB12E-9EC5-FB48-AAFD-0783EE58E817}"/>
              </a:ext>
            </a:extLst>
          </p:cNvPr>
          <p:cNvSpPr txBox="1"/>
          <p:nvPr/>
        </p:nvSpPr>
        <p:spPr>
          <a:xfrm>
            <a:off x="8696256" y="4689885"/>
            <a:ext cx="3464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SATU DATA INDONESIA</a:t>
            </a:r>
          </a:p>
          <a:p>
            <a:r>
              <a:rPr lang="en-US" sz="2000" dirty="0" err="1"/>
              <a:t>Standar</a:t>
            </a:r>
            <a:r>
              <a:rPr lang="en-US" sz="2000" dirty="0"/>
              <a:t> data, metadata, </a:t>
            </a:r>
            <a:r>
              <a:rPr lang="en-US" sz="2000" dirty="0" err="1"/>
              <a:t>interoperabilitas</a:t>
            </a:r>
            <a:r>
              <a:rPr lang="en-US" sz="2000" dirty="0"/>
              <a:t> data,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, tata </a:t>
            </a:r>
            <a:r>
              <a:rPr lang="en-US" sz="2000" dirty="0" err="1"/>
              <a:t>kelola</a:t>
            </a:r>
            <a:r>
              <a:rPr lang="en-US" sz="2000" dirty="0"/>
              <a:t>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305258-B9FD-684D-AF08-50D55B1C3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3250192"/>
              </p:ext>
            </p:extLst>
          </p:nvPr>
        </p:nvGraphicFramePr>
        <p:xfrm>
          <a:off x="203200" y="135466"/>
          <a:ext cx="9994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F61780-698A-4346-BCEF-B1D518F2E300}"/>
              </a:ext>
            </a:extLst>
          </p:cNvPr>
          <p:cNvSpPr txBox="1"/>
          <p:nvPr/>
        </p:nvSpPr>
        <p:spPr>
          <a:xfrm>
            <a:off x="177800" y="1993900"/>
            <a:ext cx="10020300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Data Quality Management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1E01DC-E844-C043-922E-A33985E3F172}"/>
              </a:ext>
            </a:extLst>
          </p:cNvPr>
          <p:cNvSpPr/>
          <p:nvPr/>
        </p:nvSpPr>
        <p:spPr>
          <a:xfrm>
            <a:off x="1460500" y="3870755"/>
            <a:ext cx="2383976" cy="69666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Frame Register System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C571D6-5F53-9A4E-B178-CC3CF76EC6CA}"/>
              </a:ext>
            </a:extLst>
          </p:cNvPr>
          <p:cNvSpPr/>
          <p:nvPr/>
        </p:nvSpPr>
        <p:spPr>
          <a:xfrm>
            <a:off x="177800" y="3426335"/>
            <a:ext cx="9994900" cy="34838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Metadata System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76CB70-9BD0-8C4C-BAA2-39CF7A79ACC8}"/>
              </a:ext>
            </a:extLst>
          </p:cNvPr>
          <p:cNvSpPr/>
          <p:nvPr/>
        </p:nvSpPr>
        <p:spPr>
          <a:xfrm>
            <a:off x="3844476" y="5092827"/>
            <a:ext cx="1473200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Integrated Collection System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8A087D6-F1A9-B84C-B8DA-10825652FBB7}"/>
              </a:ext>
            </a:extLst>
          </p:cNvPr>
          <p:cNvSpPr/>
          <p:nvPr/>
        </p:nvSpPr>
        <p:spPr>
          <a:xfrm>
            <a:off x="5040086" y="3870755"/>
            <a:ext cx="1371600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Integrated Processing System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C5756-5F03-2D47-B264-C7421808339E}"/>
              </a:ext>
            </a:extLst>
          </p:cNvPr>
          <p:cNvSpPr/>
          <p:nvPr/>
        </p:nvSpPr>
        <p:spPr>
          <a:xfrm>
            <a:off x="6602183" y="3866195"/>
            <a:ext cx="1126673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Macro Analysis System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D9F17D-B43F-854C-9F7A-14BFE87CECB0}"/>
              </a:ext>
            </a:extLst>
          </p:cNvPr>
          <p:cNvSpPr/>
          <p:nvPr/>
        </p:nvSpPr>
        <p:spPr>
          <a:xfrm>
            <a:off x="4025900" y="4646186"/>
            <a:ext cx="6146800" cy="36295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Survey Management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E456508-D403-114D-8EBD-5FDB86C14289}"/>
              </a:ext>
            </a:extLst>
          </p:cNvPr>
          <p:cNvSpPr/>
          <p:nvPr/>
        </p:nvSpPr>
        <p:spPr>
          <a:xfrm>
            <a:off x="7825011" y="5132239"/>
            <a:ext cx="1585688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Integrated Dissemination System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373C8A-8F2D-6C4E-A8AA-3A23C8770919}"/>
              </a:ext>
            </a:extLst>
          </p:cNvPr>
          <p:cNvSpPr/>
          <p:nvPr/>
        </p:nvSpPr>
        <p:spPr>
          <a:xfrm>
            <a:off x="7825011" y="3866195"/>
            <a:ext cx="1344387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Geospatial System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12AFF2-1F26-D840-9600-A603CDC2007C}"/>
              </a:ext>
            </a:extLst>
          </p:cNvPr>
          <p:cNvSpPr/>
          <p:nvPr/>
        </p:nvSpPr>
        <p:spPr>
          <a:xfrm>
            <a:off x="254000" y="5918199"/>
            <a:ext cx="9918699" cy="3402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Back Office System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2AE8C17-7FBF-7F44-A26F-D3E24418E83C}"/>
              </a:ext>
            </a:extLst>
          </p:cNvPr>
          <p:cNvSpPr/>
          <p:nvPr/>
        </p:nvSpPr>
        <p:spPr>
          <a:xfrm>
            <a:off x="10464800" y="3007235"/>
            <a:ext cx="1460500" cy="240712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Data Hub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504437-29AC-424C-AB8E-CE423EE29518}"/>
              </a:ext>
            </a:extLst>
          </p:cNvPr>
          <p:cNvSpPr txBox="1"/>
          <p:nvPr/>
        </p:nvSpPr>
        <p:spPr>
          <a:xfrm>
            <a:off x="10608126" y="6093305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Data Analytic</a:t>
            </a:r>
          </a:p>
        </p:txBody>
      </p:sp>
      <p:pic>
        <p:nvPicPr>
          <p:cNvPr id="22" name="Graphic 21" descr="Artificial Intelligence">
            <a:extLst>
              <a:ext uri="{FF2B5EF4-FFF2-40B4-BE49-F238E27FC236}">
                <a16:creationId xmlns:a16="http://schemas.microsoft.com/office/drawing/2014/main" id="{C620FAD0-D50A-3A45-8FC1-D4F9715B2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4340" y="2069153"/>
            <a:ext cx="914400" cy="914400"/>
          </a:xfrm>
          <a:prstGeom prst="rect">
            <a:avLst/>
          </a:prstGeom>
        </p:spPr>
      </p:pic>
      <p:pic>
        <p:nvPicPr>
          <p:cNvPr id="25" name="Graphic 24" descr="Exponential Graph">
            <a:extLst>
              <a:ext uri="{FF2B5EF4-FFF2-40B4-BE49-F238E27FC236}">
                <a16:creationId xmlns:a16="http://schemas.microsoft.com/office/drawing/2014/main" id="{F35E218D-28D8-4749-B862-4E4FACFFCC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5112" y="5568844"/>
            <a:ext cx="646331" cy="64633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EB52BA-9C6E-1E4F-9ECA-1E5A8E294838}"/>
              </a:ext>
            </a:extLst>
          </p:cNvPr>
          <p:cNvCxnSpPr>
            <a:cxnSpLocks/>
          </p:cNvCxnSpPr>
          <p:nvPr/>
        </p:nvCxnSpPr>
        <p:spPr>
          <a:xfrm>
            <a:off x="11338376" y="2350988"/>
            <a:ext cx="0" cy="632565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0B8B0B-EB0E-D141-A870-AA3F95085F7A}"/>
              </a:ext>
            </a:extLst>
          </p:cNvPr>
          <p:cNvCxnSpPr>
            <a:cxnSpLocks/>
          </p:cNvCxnSpPr>
          <p:nvPr/>
        </p:nvCxnSpPr>
        <p:spPr>
          <a:xfrm>
            <a:off x="11338376" y="5492890"/>
            <a:ext cx="0" cy="632565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stomShape 1"/>
          <p:cNvSpPr/>
          <p:nvPr/>
        </p:nvSpPr>
        <p:spPr>
          <a:xfrm>
            <a:off x="2743200" y="0"/>
            <a:ext cx="704052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STRATEGI DATA PEMERINTAH</a:t>
            </a:r>
            <a:endParaRPr lang="en-US" sz="4000" b="1" strike="noStrike" spc="-1" dirty="0"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D877D-E6AB-2842-832C-FFD360DA4FF8}"/>
              </a:ext>
            </a:extLst>
          </p:cNvPr>
          <p:cNvSpPr txBox="1"/>
          <p:nvPr/>
        </p:nvSpPr>
        <p:spPr>
          <a:xfrm>
            <a:off x="10464800" y="1704657"/>
            <a:ext cx="146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Kecerdasan</a:t>
            </a:r>
            <a:r>
              <a:rPr lang="en-US" dirty="0"/>
              <a:t> </a:t>
            </a:r>
            <a:r>
              <a:rPr lang="en-US" dirty="0" err="1"/>
              <a:t>Artifisial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E5D2B4-D0D2-E344-A3B9-2303F6047B40}"/>
              </a:ext>
            </a:extLst>
          </p:cNvPr>
          <p:cNvSpPr txBox="1"/>
          <p:nvPr/>
        </p:nvSpPr>
        <p:spPr>
          <a:xfrm>
            <a:off x="3300841" y="1319183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Platform Data </a:t>
            </a:r>
            <a:r>
              <a:rPr lang="en-US" sz="2400" b="1" dirty="0" err="1">
                <a:solidFill>
                  <a:srgbClr val="002060"/>
                </a:solidFill>
              </a:rPr>
              <a:t>Statistik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Berbagi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Pakai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0857258-EB7B-2941-AA29-738A06B5AA83}"/>
              </a:ext>
            </a:extLst>
          </p:cNvPr>
          <p:cNvSpPr/>
          <p:nvPr/>
        </p:nvSpPr>
        <p:spPr>
          <a:xfrm>
            <a:off x="5470616" y="5092827"/>
            <a:ext cx="2258240" cy="7012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Data Warehouse System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D4D0AF1-9087-AD4B-921C-188460E96B24}"/>
              </a:ext>
            </a:extLst>
          </p:cNvPr>
          <p:cNvSpPr/>
          <p:nvPr/>
        </p:nvSpPr>
        <p:spPr>
          <a:xfrm>
            <a:off x="177800" y="3022876"/>
            <a:ext cx="9994900" cy="3483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Shared Services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4A3095-7FFB-DB40-8341-B002ABBC096E}"/>
              </a:ext>
            </a:extLst>
          </p:cNvPr>
          <p:cNvCxnSpPr/>
          <p:nvPr/>
        </p:nvCxnSpPr>
        <p:spPr>
          <a:xfrm>
            <a:off x="1168400" y="2756170"/>
            <a:ext cx="0" cy="2667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CC8099-1135-2546-8F09-8BCE967335CA}"/>
              </a:ext>
            </a:extLst>
          </p:cNvPr>
          <p:cNvCxnSpPr/>
          <p:nvPr/>
        </p:nvCxnSpPr>
        <p:spPr>
          <a:xfrm>
            <a:off x="9258300" y="2756170"/>
            <a:ext cx="0" cy="2667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06ED39-248D-8B46-AA2C-ABC34F643BDC}"/>
              </a:ext>
            </a:extLst>
          </p:cNvPr>
          <p:cNvCxnSpPr/>
          <p:nvPr/>
        </p:nvCxnSpPr>
        <p:spPr>
          <a:xfrm>
            <a:off x="5207000" y="2756170"/>
            <a:ext cx="0" cy="2667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62">
            <a:extLst>
              <a:ext uri="{FF2B5EF4-FFF2-40B4-BE49-F238E27FC236}">
                <a16:creationId xmlns:a16="http://schemas.microsoft.com/office/drawing/2014/main" id="{CA02FD60-1657-6D42-8775-218409D0AC1C}"/>
              </a:ext>
            </a:extLst>
          </p:cNvPr>
          <p:cNvSpPr>
            <a:spLocks noChangeAspect="1"/>
          </p:cNvSpPr>
          <p:nvPr/>
        </p:nvSpPr>
        <p:spPr>
          <a:xfrm>
            <a:off x="2654299" y="1249644"/>
            <a:ext cx="637787" cy="56930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743200" y="0"/>
            <a:ext cx="704052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FFFFFF"/>
                </a:solidFill>
                <a:latin typeface="Calibri"/>
              </a:rPr>
              <a:t>STRATEGI DATA PEMERINTAH</a:t>
            </a:r>
            <a:endParaRPr lang="en-US" sz="4000" b="1" strike="noStrike" spc="-1" dirty="0"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DF1AA6-FE69-D04C-95EE-BFBBBA4F97E5}"/>
              </a:ext>
            </a:extLst>
          </p:cNvPr>
          <p:cNvGrpSpPr/>
          <p:nvPr/>
        </p:nvGrpSpPr>
        <p:grpSpPr>
          <a:xfrm>
            <a:off x="3357569" y="1603570"/>
            <a:ext cx="4374841" cy="4444668"/>
            <a:chOff x="3277819" y="1309417"/>
            <a:chExt cx="4374841" cy="4444668"/>
          </a:xfrm>
        </p:grpSpPr>
        <p:sp>
          <p:nvSpPr>
            <p:cNvPr id="5" name="Freeform: Shape 75">
              <a:extLst>
                <a:ext uri="{FF2B5EF4-FFF2-40B4-BE49-F238E27FC236}">
                  <a16:creationId xmlns:a16="http://schemas.microsoft.com/office/drawing/2014/main" id="{4FDD3820-5B12-AF46-B7AE-53F096D363AC}"/>
                </a:ext>
              </a:extLst>
            </p:cNvPr>
            <p:cNvSpPr/>
            <p:nvPr/>
          </p:nvSpPr>
          <p:spPr>
            <a:xfrm>
              <a:off x="5258163" y="1309417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76">
              <a:extLst>
                <a:ext uri="{FF2B5EF4-FFF2-40B4-BE49-F238E27FC236}">
                  <a16:creationId xmlns:a16="http://schemas.microsoft.com/office/drawing/2014/main" id="{1D173ADB-76D9-4646-8164-020DFAEAB56B}"/>
                </a:ext>
              </a:extLst>
            </p:cNvPr>
            <p:cNvSpPr/>
            <p:nvPr/>
          </p:nvSpPr>
          <p:spPr>
            <a:xfrm>
              <a:off x="3277819" y="2463616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77">
              <a:extLst>
                <a:ext uri="{FF2B5EF4-FFF2-40B4-BE49-F238E27FC236}">
                  <a16:creationId xmlns:a16="http://schemas.microsoft.com/office/drawing/2014/main" id="{4F940ED8-7EEA-1F49-A531-CB1CB1356026}"/>
                </a:ext>
              </a:extLst>
            </p:cNvPr>
            <p:cNvSpPr/>
            <p:nvPr/>
          </p:nvSpPr>
          <p:spPr>
            <a:xfrm>
              <a:off x="5258164" y="3616707"/>
              <a:ext cx="2394496" cy="2137378"/>
            </a:xfrm>
            <a:custGeom>
              <a:avLst/>
              <a:gdLst>
                <a:gd name="connsiteX0" fmla="*/ 648921 w 2202457"/>
                <a:gd name="connsiteY0" fmla="*/ 0 h 1965960"/>
                <a:gd name="connsiteX1" fmla="*/ 1552327 w 2202457"/>
                <a:gd name="connsiteY1" fmla="*/ 0 h 1965960"/>
                <a:gd name="connsiteX2" fmla="*/ 1726555 w 2202457"/>
                <a:gd name="connsiteY2" fmla="*/ 100074 h 1965960"/>
                <a:gd name="connsiteX3" fmla="*/ 2178259 w 2202457"/>
                <a:gd name="connsiteY3" fmla="*/ 882907 h 1965960"/>
                <a:gd name="connsiteX4" fmla="*/ 2178259 w 2202457"/>
                <a:gd name="connsiteY4" fmla="*/ 1083054 h 1965960"/>
                <a:gd name="connsiteX5" fmla="*/ 1726555 w 2202457"/>
                <a:gd name="connsiteY5" fmla="*/ 1865887 h 1965960"/>
                <a:gd name="connsiteX6" fmla="*/ 1552327 w 2202457"/>
                <a:gd name="connsiteY6" fmla="*/ 1965960 h 1965960"/>
                <a:gd name="connsiteX7" fmla="*/ 648921 w 2202457"/>
                <a:gd name="connsiteY7" fmla="*/ 1965960 h 1965960"/>
                <a:gd name="connsiteX8" fmla="*/ 474692 w 2202457"/>
                <a:gd name="connsiteY8" fmla="*/ 1865887 h 1965960"/>
                <a:gd name="connsiteX9" fmla="*/ 22989 w 2202457"/>
                <a:gd name="connsiteY9" fmla="*/ 1083054 h 1965960"/>
                <a:gd name="connsiteX10" fmla="*/ 22989 w 2202457"/>
                <a:gd name="connsiteY10" fmla="*/ 882907 h 1965960"/>
                <a:gd name="connsiteX11" fmla="*/ 474692 w 2202457"/>
                <a:gd name="connsiteY11" fmla="*/ 100074 h 1965960"/>
                <a:gd name="connsiteX12" fmla="*/ 648921 w 2202457"/>
                <a:gd name="connsiteY12" fmla="*/ 0 h 196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2457" h="1965960">
                  <a:moveTo>
                    <a:pt x="648921" y="0"/>
                  </a:moveTo>
                  <a:cubicBezTo>
                    <a:pt x="1552327" y="0"/>
                    <a:pt x="1552327" y="0"/>
                    <a:pt x="1552327" y="0"/>
                  </a:cubicBezTo>
                  <a:cubicBezTo>
                    <a:pt x="1616856" y="0"/>
                    <a:pt x="1694291" y="45195"/>
                    <a:pt x="1726555" y="100074"/>
                  </a:cubicBezTo>
                  <a:cubicBezTo>
                    <a:pt x="2178259" y="882907"/>
                    <a:pt x="2178259" y="882907"/>
                    <a:pt x="2178259" y="882907"/>
                  </a:cubicBezTo>
                  <a:cubicBezTo>
                    <a:pt x="2210523" y="937786"/>
                    <a:pt x="2210523" y="1028175"/>
                    <a:pt x="2178259" y="1083054"/>
                  </a:cubicBezTo>
                  <a:cubicBezTo>
                    <a:pt x="1726555" y="1865887"/>
                    <a:pt x="1726555" y="1865887"/>
                    <a:pt x="1726555" y="1865887"/>
                  </a:cubicBezTo>
                  <a:cubicBezTo>
                    <a:pt x="1694291" y="1920766"/>
                    <a:pt x="1616856" y="1965960"/>
                    <a:pt x="1552327" y="1965960"/>
                  </a:cubicBezTo>
                  <a:lnTo>
                    <a:pt x="648921" y="1965960"/>
                  </a:lnTo>
                  <a:cubicBezTo>
                    <a:pt x="586005" y="1965960"/>
                    <a:pt x="506957" y="1920766"/>
                    <a:pt x="474692" y="1865887"/>
                  </a:cubicBezTo>
                  <a:cubicBezTo>
                    <a:pt x="22989" y="1083054"/>
                    <a:pt x="22989" y="1083054"/>
                    <a:pt x="22989" y="1083054"/>
                  </a:cubicBezTo>
                  <a:cubicBezTo>
                    <a:pt x="-7662" y="1028175"/>
                    <a:pt x="-7662" y="937786"/>
                    <a:pt x="22989" y="882907"/>
                  </a:cubicBezTo>
                  <a:cubicBezTo>
                    <a:pt x="474692" y="100074"/>
                    <a:pt x="474692" y="100074"/>
                    <a:pt x="474692" y="100074"/>
                  </a:cubicBezTo>
                  <a:cubicBezTo>
                    <a:pt x="506957" y="45195"/>
                    <a:pt x="586005" y="0"/>
                    <a:pt x="64892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3D3D3"/>
                </a:gs>
                <a:gs pos="50000">
                  <a:srgbClr val="D3D3D3"/>
                </a:gs>
                <a:gs pos="100000">
                  <a:srgbClr val="D3D3D3"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EC0F9326-D627-4F4C-94F2-04E09A6019B1}"/>
              </a:ext>
            </a:extLst>
          </p:cNvPr>
          <p:cNvSpPr>
            <a:spLocks/>
          </p:cNvSpPr>
          <p:nvPr/>
        </p:nvSpPr>
        <p:spPr bwMode="auto">
          <a:xfrm>
            <a:off x="5833715" y="4359735"/>
            <a:ext cx="1400001" cy="124081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CC1EF"/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正纤黑简体" panose="02000000000000000000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Freeform: Shape 57">
            <a:extLst>
              <a:ext uri="{FF2B5EF4-FFF2-40B4-BE49-F238E27FC236}">
                <a16:creationId xmlns:a16="http://schemas.microsoft.com/office/drawing/2014/main" id="{E21AF68C-DCC1-624E-BDDE-5FCFBB3DE0B2}"/>
              </a:ext>
            </a:extLst>
          </p:cNvPr>
          <p:cNvSpPr>
            <a:spLocks noChangeAspect="1"/>
          </p:cNvSpPr>
          <p:nvPr/>
        </p:nvSpPr>
        <p:spPr>
          <a:xfrm>
            <a:off x="5833715" y="4357884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58">
            <a:extLst>
              <a:ext uri="{FF2B5EF4-FFF2-40B4-BE49-F238E27FC236}">
                <a16:creationId xmlns:a16="http://schemas.microsoft.com/office/drawing/2014/main" id="{D85E1908-6CEC-F54C-A255-A65E90EC5747}"/>
              </a:ext>
            </a:extLst>
          </p:cNvPr>
          <p:cNvSpPr>
            <a:spLocks noChangeAspect="1"/>
          </p:cNvSpPr>
          <p:nvPr/>
        </p:nvSpPr>
        <p:spPr>
          <a:xfrm>
            <a:off x="5833715" y="2039094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59">
            <a:extLst>
              <a:ext uri="{FF2B5EF4-FFF2-40B4-BE49-F238E27FC236}">
                <a16:creationId xmlns:a16="http://schemas.microsoft.com/office/drawing/2014/main" id="{E5FC4173-8222-444E-B34F-1957DD57F7AA}"/>
              </a:ext>
            </a:extLst>
          </p:cNvPr>
          <p:cNvSpPr>
            <a:spLocks noChangeAspect="1"/>
          </p:cNvSpPr>
          <p:nvPr/>
        </p:nvSpPr>
        <p:spPr>
          <a:xfrm>
            <a:off x="3821263" y="3203648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 rotWithShape="1">
            <a:gsLst>
              <a:gs pos="0">
                <a:srgbClr val="F7931F">
                  <a:satMod val="103000"/>
                  <a:lumMod val="102000"/>
                  <a:tint val="94000"/>
                </a:srgbClr>
              </a:gs>
              <a:gs pos="50000">
                <a:srgbClr val="F7931F">
                  <a:satMod val="110000"/>
                  <a:lumMod val="100000"/>
                  <a:shade val="100000"/>
                </a:srgbClr>
              </a:gs>
              <a:gs pos="100000">
                <a:srgbClr val="F7931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60">
            <a:extLst>
              <a:ext uri="{FF2B5EF4-FFF2-40B4-BE49-F238E27FC236}">
                <a16:creationId xmlns:a16="http://schemas.microsoft.com/office/drawing/2014/main" id="{C7B34EE7-5DB9-0A42-9955-876AE28476D6}"/>
              </a:ext>
            </a:extLst>
          </p:cNvPr>
          <p:cNvSpPr>
            <a:spLocks noChangeAspect="1"/>
          </p:cNvSpPr>
          <p:nvPr/>
        </p:nvSpPr>
        <p:spPr>
          <a:xfrm>
            <a:off x="7315367" y="3203648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4CC1E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CC1E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</a:t>
            </a:r>
          </a:p>
        </p:txBody>
      </p:sp>
      <p:sp>
        <p:nvSpPr>
          <p:cNvPr id="13" name="Freeform: Shape 61">
            <a:extLst>
              <a:ext uri="{FF2B5EF4-FFF2-40B4-BE49-F238E27FC236}">
                <a16:creationId xmlns:a16="http://schemas.microsoft.com/office/drawing/2014/main" id="{1B7476C3-3D92-B440-B457-1184D75AF5BC}"/>
              </a:ext>
            </a:extLst>
          </p:cNvPr>
          <p:cNvSpPr>
            <a:spLocks noChangeAspect="1"/>
          </p:cNvSpPr>
          <p:nvPr/>
        </p:nvSpPr>
        <p:spPr>
          <a:xfrm>
            <a:off x="4061452" y="5035447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A2B969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A2B96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</a:t>
            </a:r>
          </a:p>
        </p:txBody>
      </p:sp>
      <p:sp>
        <p:nvSpPr>
          <p:cNvPr id="14" name="Freeform: Shape 62">
            <a:extLst>
              <a:ext uri="{FF2B5EF4-FFF2-40B4-BE49-F238E27FC236}">
                <a16:creationId xmlns:a16="http://schemas.microsoft.com/office/drawing/2014/main" id="{01841FED-2943-0F4D-9342-7EAE9A51614A}"/>
              </a:ext>
            </a:extLst>
          </p:cNvPr>
          <p:cNvSpPr>
            <a:spLocks noChangeAspect="1"/>
          </p:cNvSpPr>
          <p:nvPr/>
        </p:nvSpPr>
        <p:spPr>
          <a:xfrm>
            <a:off x="4086809" y="1374807"/>
            <a:ext cx="1392148" cy="1242662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 cmpd="sng" algn="ctr">
            <a:solidFill>
              <a:srgbClr val="F7931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793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780BE-FEFF-B249-BD44-5FA6AA650722}"/>
              </a:ext>
            </a:extLst>
          </p:cNvPr>
          <p:cNvGrpSpPr/>
          <p:nvPr/>
        </p:nvGrpSpPr>
        <p:grpSpPr>
          <a:xfrm>
            <a:off x="-57215" y="1271548"/>
            <a:ext cx="3361925" cy="3075256"/>
            <a:chOff x="332936" y="2566211"/>
            <a:chExt cx="2937088" cy="3075256"/>
          </a:xfrm>
        </p:grpSpPr>
        <p:sp>
          <p:nvSpPr>
            <p:cNvPr id="16" name="TextBox 96">
              <a:extLst>
                <a:ext uri="{FF2B5EF4-FFF2-40B4-BE49-F238E27FC236}">
                  <a16:creationId xmlns:a16="http://schemas.microsoft.com/office/drawing/2014/main" id="{1EE7FDFC-BE75-1945-B269-4CF9CB0C97E2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defRPr/>
              </a:pPr>
              <a:r>
                <a:rPr lang="en-US" sz="2800" b="1" cap="all" noProof="1">
                  <a:solidFill>
                    <a:schemeClr val="accent6">
                      <a:lumMod val="75000"/>
                    </a:schemeClr>
                  </a:solidFill>
                </a:rPr>
                <a:t>KEBIJAKAN</a:t>
              </a:r>
            </a:p>
          </p:txBody>
        </p:sp>
        <p:sp>
          <p:nvSpPr>
            <p:cNvPr id="17" name="TextBox 97">
              <a:extLst>
                <a:ext uri="{FF2B5EF4-FFF2-40B4-BE49-F238E27FC236}">
                  <a16:creationId xmlns:a16="http://schemas.microsoft.com/office/drawing/2014/main" id="{270F3004-545A-D240-A2A3-B184A900243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255454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noProof="1"/>
                <a:t> </a:t>
              </a:r>
              <a:r>
                <a:rPr lang="en-US" sz="2000" b="1" noProof="1"/>
                <a:t>Sistem Statistik Nasional</a:t>
              </a:r>
            </a:p>
            <a:p>
              <a:pPr algn="r"/>
              <a:r>
                <a:rPr lang="en-US" sz="2000" noProof="1"/>
                <a:t>tatanan yang mengatur hubungan kerja, proses statistik, penggunaan teknologi digital, SDM, dan pemanfaatan data statistik</a:t>
              </a:r>
            </a:p>
            <a:p>
              <a:pPr algn="r"/>
              <a:endParaRPr lang="en-US" sz="2000" noProof="1"/>
            </a:p>
            <a:p>
              <a:pPr algn="r"/>
              <a:endParaRPr lang="en-US" sz="2000" noProof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FBEB9-FDD0-6246-A946-1B210A206F43}"/>
              </a:ext>
            </a:extLst>
          </p:cNvPr>
          <p:cNvGrpSpPr/>
          <p:nvPr/>
        </p:nvGrpSpPr>
        <p:grpSpPr>
          <a:xfrm>
            <a:off x="8829691" y="3040232"/>
            <a:ext cx="3396319" cy="3075256"/>
            <a:chOff x="8921977" y="1405170"/>
            <a:chExt cx="2937088" cy="3075256"/>
          </a:xfrm>
        </p:grpSpPr>
        <p:sp>
          <p:nvSpPr>
            <p:cNvPr id="19" name="TextBox 99">
              <a:extLst>
                <a:ext uri="{FF2B5EF4-FFF2-40B4-BE49-F238E27FC236}">
                  <a16:creationId xmlns:a16="http://schemas.microsoft.com/office/drawing/2014/main" id="{12A807AF-06F3-0F45-A968-B2B9A27D8F33}"/>
                </a:ext>
              </a:extLst>
            </p:cNvPr>
            <p:cNvSpPr txBox="1"/>
            <p:nvPr/>
          </p:nvSpPr>
          <p:spPr>
            <a:xfrm>
              <a:off x="8921977" y="1405170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2800" b="1" cap="all" noProof="1">
                  <a:solidFill>
                    <a:srgbClr val="4CC1EF">
                      <a:lumMod val="75000"/>
                    </a:srgbClr>
                  </a:solidFill>
                </a:rPr>
                <a:t>SDM</a:t>
              </a:r>
            </a:p>
          </p:txBody>
        </p:sp>
        <p:sp>
          <p:nvSpPr>
            <p:cNvPr id="20" name="TextBox 100">
              <a:extLst>
                <a:ext uri="{FF2B5EF4-FFF2-40B4-BE49-F238E27FC236}">
                  <a16:creationId xmlns:a16="http://schemas.microsoft.com/office/drawing/2014/main" id="{7C2E3E05-7399-E643-8019-08D116B03F56}"/>
                </a:ext>
              </a:extLst>
            </p:cNvPr>
            <p:cNvSpPr txBox="1"/>
            <p:nvPr/>
          </p:nvSpPr>
          <p:spPr>
            <a:xfrm>
              <a:off x="8929772" y="1925881"/>
              <a:ext cx="2812019" cy="255454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noProof="1"/>
                <a:t>Ilmuwan Data</a:t>
              </a:r>
            </a:p>
            <a:p>
              <a:r>
                <a:rPr lang="en-US" sz="2000" noProof="1"/>
                <a:t>penyediaan pegawai ASN yang berkompetensi melalui Politeknik STIS dan Pusdiklat BPS</a:t>
              </a:r>
            </a:p>
            <a:p>
              <a:endParaRPr lang="en-US" sz="2000" noProof="1"/>
            </a:p>
            <a:p>
              <a:pPr algn="just"/>
              <a:endParaRPr lang="en-US" sz="2000" noProof="1"/>
            </a:p>
            <a:p>
              <a:pPr algn="just"/>
              <a:endParaRPr lang="en-US" sz="2000" noProof="1"/>
            </a:p>
          </p:txBody>
        </p:sp>
      </p:grpSp>
      <p:pic>
        <p:nvPicPr>
          <p:cNvPr id="21" name="Graphic 101" descr="Puzzle">
            <a:extLst>
              <a:ext uri="{FF2B5EF4-FFF2-40B4-BE49-F238E27FC236}">
                <a16:creationId xmlns:a16="http://schemas.microsoft.com/office/drawing/2014/main" id="{A5AEFFE7-EDFF-0E4C-9B0B-803BFC803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215059"/>
            <a:ext cx="914400" cy="914400"/>
          </a:xfrm>
          <a:prstGeom prst="rect">
            <a:avLst/>
          </a:prstGeom>
        </p:spPr>
      </p:pic>
      <p:pic>
        <p:nvPicPr>
          <p:cNvPr id="22" name="Graphic 102" descr="Lightbulb">
            <a:extLst>
              <a:ext uri="{FF2B5EF4-FFF2-40B4-BE49-F238E27FC236}">
                <a16:creationId xmlns:a16="http://schemas.microsoft.com/office/drawing/2014/main" id="{FE78F3AA-AF89-FA47-9FB3-B7F8EC7E9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0137" y="3367779"/>
            <a:ext cx="914400" cy="914400"/>
          </a:xfrm>
          <a:prstGeom prst="rect">
            <a:avLst/>
          </a:prstGeom>
        </p:spPr>
      </p:pic>
      <p:pic>
        <p:nvPicPr>
          <p:cNvPr id="23" name="Graphic 103" descr="Rocket">
            <a:extLst>
              <a:ext uri="{FF2B5EF4-FFF2-40B4-BE49-F238E27FC236}">
                <a16:creationId xmlns:a16="http://schemas.microsoft.com/office/drawing/2014/main" id="{111DA690-C52A-2F43-81C3-A8CD0CC1D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2702" y="4578247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B814C98-736E-724E-9F12-429DE2C338A5}"/>
              </a:ext>
            </a:extLst>
          </p:cNvPr>
          <p:cNvGrpSpPr/>
          <p:nvPr/>
        </p:nvGrpSpPr>
        <p:grpSpPr>
          <a:xfrm>
            <a:off x="187138" y="4744162"/>
            <a:ext cx="3408577" cy="1228597"/>
            <a:chOff x="332936" y="2566211"/>
            <a:chExt cx="2937088" cy="1228597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0F9AB9CC-74A8-9948-B299-CD8B85D679FD}"/>
                </a:ext>
              </a:extLst>
            </p:cNvPr>
            <p:cNvSpPr txBox="1"/>
            <p:nvPr/>
          </p:nvSpPr>
          <p:spPr>
            <a:xfrm>
              <a:off x="332936" y="2566211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all" spc="0" normalizeH="0" baseline="0" noProof="1">
                  <a:ln>
                    <a:noFill/>
                  </a:ln>
                  <a:solidFill>
                    <a:srgbClr val="A2B969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INFRASTRUKTUR</a:t>
              </a:r>
            </a:p>
          </p:txBody>
        </p:sp>
        <p:sp>
          <p:nvSpPr>
            <p:cNvPr id="26" name="TextBox 106">
              <a:extLst>
                <a:ext uri="{FF2B5EF4-FFF2-40B4-BE49-F238E27FC236}">
                  <a16:creationId xmlns:a16="http://schemas.microsoft.com/office/drawing/2014/main" id="{9571050F-FB08-4440-A398-C8AE03E3915F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000" b="1" noProof="1"/>
                <a:t>Pusat Data Nasional</a:t>
              </a:r>
            </a:p>
            <a:p>
              <a:pPr algn="r"/>
              <a:r>
                <a:rPr lang="en-US" sz="2000" b="1" noProof="1"/>
                <a:t>Jaringan Intra Pemerintah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339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45AFC3-08B9-F142-ACA2-95726E55F5CA}"/>
              </a:ext>
            </a:extLst>
          </p:cNvPr>
          <p:cNvSpPr txBox="1"/>
          <p:nvPr/>
        </p:nvSpPr>
        <p:spPr>
          <a:xfrm>
            <a:off x="4959512" y="5103180"/>
            <a:ext cx="6837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A465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E R I M A   K A S I H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rgbClr val="FA465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227</Words>
  <Application>Microsoft Macintosh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Tahoma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spbe</cp:lastModifiedBy>
  <cp:revision>59</cp:revision>
  <dcterms:created xsi:type="dcterms:W3CDTF">2020-11-04T03:34:13Z</dcterms:created>
  <dcterms:modified xsi:type="dcterms:W3CDTF">2020-11-11T22:47:32Z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